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61"/>
  </p:notesMasterIdLst>
  <p:sldIdLst>
    <p:sldId id="601" r:id="rId3"/>
    <p:sldId id="569" r:id="rId4"/>
    <p:sldId id="649" r:id="rId5"/>
    <p:sldId id="602" r:id="rId6"/>
    <p:sldId id="607" r:id="rId7"/>
    <p:sldId id="640" r:id="rId8"/>
    <p:sldId id="641" r:id="rId9"/>
    <p:sldId id="647" r:id="rId10"/>
    <p:sldId id="642" r:id="rId11"/>
    <p:sldId id="645" r:id="rId12"/>
    <p:sldId id="646" r:id="rId13"/>
    <p:sldId id="643" r:id="rId14"/>
    <p:sldId id="604" r:id="rId15"/>
    <p:sldId id="634" r:id="rId16"/>
    <p:sldId id="603" r:id="rId17"/>
    <p:sldId id="644" r:id="rId18"/>
    <p:sldId id="616" r:id="rId19"/>
    <p:sldId id="599" r:id="rId20"/>
    <p:sldId id="636" r:id="rId21"/>
    <p:sldId id="626" r:id="rId22"/>
    <p:sldId id="612" r:id="rId23"/>
    <p:sldId id="614" r:id="rId24"/>
    <p:sldId id="597" r:id="rId25"/>
    <p:sldId id="608" r:id="rId26"/>
    <p:sldId id="619" r:id="rId27"/>
    <p:sldId id="617" r:id="rId28"/>
    <p:sldId id="620" r:id="rId29"/>
    <p:sldId id="621" r:id="rId30"/>
    <p:sldId id="628" r:id="rId31"/>
    <p:sldId id="627" r:id="rId32"/>
    <p:sldId id="629" r:id="rId33"/>
    <p:sldId id="630" r:id="rId34"/>
    <p:sldId id="573" r:id="rId35"/>
    <p:sldId id="574" r:id="rId36"/>
    <p:sldId id="575" r:id="rId37"/>
    <p:sldId id="576" r:id="rId38"/>
    <p:sldId id="577" r:id="rId39"/>
    <p:sldId id="639" r:id="rId40"/>
    <p:sldId id="600" r:id="rId41"/>
    <p:sldId id="624" r:id="rId42"/>
    <p:sldId id="570" r:id="rId43"/>
    <p:sldId id="541" r:id="rId44"/>
    <p:sldId id="534" r:id="rId45"/>
    <p:sldId id="571" r:id="rId46"/>
    <p:sldId id="572" r:id="rId47"/>
    <p:sldId id="648" r:id="rId48"/>
    <p:sldId id="556" r:id="rId49"/>
    <p:sldId id="542" r:id="rId50"/>
    <p:sldId id="631" r:id="rId51"/>
    <p:sldId id="651" r:id="rId52"/>
    <p:sldId id="650" r:id="rId53"/>
    <p:sldId id="653" r:id="rId54"/>
    <p:sldId id="652" r:id="rId55"/>
    <p:sldId id="654" r:id="rId56"/>
    <p:sldId id="655" r:id="rId57"/>
    <p:sldId id="637" r:id="rId58"/>
    <p:sldId id="605" r:id="rId59"/>
    <p:sldId id="638" r:id="rId60"/>
  </p:sldIdLst>
  <p:sldSz cx="9144000" cy="6858000" type="screen4x3"/>
  <p:notesSz cx="6858000" cy="9144000"/>
  <p:custDataLst>
    <p:tags r:id="rId62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5325B"/>
    <a:srgbClr val="175079"/>
    <a:srgbClr val="A4B543"/>
    <a:srgbClr val="C5D64C"/>
    <a:srgbClr val="DB4126"/>
    <a:srgbClr val="000000"/>
    <a:srgbClr val="3B3B3B"/>
    <a:srgbClr val="062474"/>
    <a:srgbClr val="D4E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286" autoAdjust="0"/>
  </p:normalViewPr>
  <p:slideViewPr>
    <p:cSldViewPr snapToGrid="0">
      <p:cViewPr varScale="1">
        <p:scale>
          <a:sx n="104" d="100"/>
          <a:sy n="104" d="100"/>
        </p:scale>
        <p:origin x="102" y="246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2021-06-11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243073" y="403888"/>
            <a:ext cx="8665045" cy="5670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243073" y="467227"/>
            <a:ext cx="8559478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97076" y="11939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41" y="82891"/>
            <a:ext cx="2162477" cy="3143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8" y="6220711"/>
            <a:ext cx="8923428" cy="387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opycoding.tistory.com/62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nw1005.tistory.com/26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86136" y="2318830"/>
            <a:ext cx="677300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8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파이썬</a:t>
            </a:r>
            <a:r>
              <a:rPr lang="ko-KR" altLang="en-US" sz="48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ko-KR" altLang="en-US" sz="48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가상환경의</a:t>
            </a:r>
            <a:r>
              <a:rPr lang="ko-KR" altLang="en-US" sz="48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이해</a:t>
            </a:r>
            <a:endParaRPr lang="en-US" altLang="ko-KR" sz="4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926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Path </a:t>
            </a:r>
            <a:r>
              <a:rPr lang="ko-KR" altLang="en-US" dirty="0" smtClean="0"/>
              <a:t>확인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사용자 변수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사용자 변수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필요하면 환경 변수 값을 이동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07" y="1932187"/>
            <a:ext cx="4557340" cy="43139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974" y="2506475"/>
            <a:ext cx="4068914" cy="316541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373465" y="3312511"/>
            <a:ext cx="687787" cy="37490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96539" y="2759232"/>
            <a:ext cx="2841183" cy="24238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451832" y="2731511"/>
            <a:ext cx="3141664" cy="68755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682948" y="3745405"/>
            <a:ext cx="874644" cy="68755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51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Path </a:t>
            </a:r>
            <a:r>
              <a:rPr lang="ko-KR" altLang="en-US" dirty="0"/>
              <a:t>확인</a:t>
            </a:r>
            <a:r>
              <a:rPr lang="en-US" altLang="ko-KR" dirty="0"/>
              <a:t>: </a:t>
            </a:r>
            <a:r>
              <a:rPr lang="ko-KR" altLang="en-US" dirty="0" smtClean="0"/>
              <a:t>시스템 </a:t>
            </a:r>
            <a:r>
              <a:rPr lang="ko-KR" altLang="en-US" dirty="0"/>
              <a:t>변수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39" y="1669774"/>
            <a:ext cx="4840407" cy="45819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812" y="1942090"/>
            <a:ext cx="4246826" cy="403730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731274" y="4684111"/>
            <a:ext cx="727544" cy="36496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599002" y="2294189"/>
            <a:ext cx="3133641" cy="40925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92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파이참</a:t>
            </a:r>
            <a:r>
              <a:rPr lang="ko-KR" altLang="en-US" dirty="0"/>
              <a:t> </a:t>
            </a:r>
            <a:r>
              <a:rPr lang="ko-KR" altLang="en-US" dirty="0" smtClean="0"/>
              <a:t>가상환경 생성 </a:t>
            </a:r>
            <a:r>
              <a:rPr lang="ko-KR" altLang="en-US" dirty="0"/>
              <a:t>도구 점검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Pipenv</a:t>
            </a:r>
            <a:endParaRPr lang="en-US" altLang="ko-KR" dirty="0" smtClean="0"/>
          </a:p>
          <a:p>
            <a:r>
              <a:rPr lang="en-US" altLang="ko-KR" dirty="0" err="1" smtClean="0"/>
              <a:t>VirtualEnv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139" y="2192803"/>
            <a:ext cx="5525225" cy="326974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839900" y="2954146"/>
            <a:ext cx="5356030" cy="83862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43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77941" y="2318830"/>
            <a:ext cx="6989413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모듈 설치 </a:t>
            </a:r>
            <a:r>
              <a:rPr lang="en-US" altLang="ko-KR" sz="4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PIP</a:t>
            </a:r>
            <a:r>
              <a:rPr lang="ko-KR" altLang="en-US" sz="4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ko-KR" altLang="en-US" sz="48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명령과 </a:t>
            </a:r>
            <a:endParaRPr lang="en-US" altLang="ko-KR" sz="48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48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여러 가상환경 </a:t>
            </a:r>
            <a:r>
              <a:rPr lang="ko-KR" altLang="en-US" sz="48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생성 절차</a:t>
            </a:r>
            <a:endParaRPr lang="en-US" altLang="ko-KR" sz="48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en-US" altLang="ko-KR" sz="4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098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현재의 시스템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Python</a:t>
            </a:r>
            <a:r>
              <a:rPr lang="ko-KR" altLang="en-US" dirty="0" smtClean="0"/>
              <a:t> 인터프리터 기본 환경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환경에서 패키지 설치 명령어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pip(python install package)</a:t>
            </a:r>
          </a:p>
          <a:p>
            <a:pPr lvl="2"/>
            <a:r>
              <a:rPr lang="en-US" altLang="ko-KR" dirty="0" smtClean="0"/>
              <a:t>pip install </a:t>
            </a:r>
            <a:r>
              <a:rPr lang="ko-KR" altLang="en-US" dirty="0" err="1" smtClean="0"/>
              <a:t>패키지명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pip list</a:t>
            </a:r>
          </a:p>
          <a:p>
            <a:pPr lvl="1"/>
            <a:r>
              <a:rPr lang="ko-KR" altLang="en-US" dirty="0" smtClean="0"/>
              <a:t>각각의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환경에서 </a:t>
            </a:r>
            <a:r>
              <a:rPr lang="en-US" altLang="ko-KR" dirty="0" smtClean="0"/>
              <a:t>pip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실행하면 그 환경에 패키지가 설치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서로 독립적</a:t>
            </a:r>
            <a:endParaRPr lang="en-US" altLang="ko-KR" dirty="0" smtClean="0"/>
          </a:p>
          <a:p>
            <a:r>
              <a:rPr lang="ko-KR" altLang="en-US" dirty="0" smtClean="0"/>
              <a:t>현재 시스템 확인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73208" y="1658134"/>
            <a:ext cx="1993557" cy="930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표준 </a:t>
            </a:r>
            <a:r>
              <a:rPr lang="ko-KR" altLang="en-US" dirty="0" err="1" smtClean="0"/>
              <a:t>파이썬</a:t>
            </a:r>
            <a:endParaRPr lang="en-US" altLang="ko-KR" dirty="0" smtClean="0"/>
          </a:p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969737" y="1658133"/>
            <a:ext cx="1993557" cy="930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아나콘다 </a:t>
            </a:r>
            <a:r>
              <a:rPr lang="ko-KR" altLang="en-US" dirty="0" err="1" smtClean="0"/>
              <a:t>파이썬</a:t>
            </a:r>
            <a:endParaRPr lang="en-US" altLang="ko-KR" dirty="0" smtClean="0"/>
          </a:p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049790" y="1658131"/>
            <a:ext cx="1993557" cy="9308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가상환경 </a:t>
            </a:r>
            <a:r>
              <a:rPr lang="en-US" altLang="ko-KR" dirty="0" smtClean="0"/>
              <a:t>1</a:t>
            </a:r>
          </a:p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7129843" y="1658130"/>
            <a:ext cx="1470459" cy="9308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가상환경 </a:t>
            </a:r>
            <a:r>
              <a:rPr lang="en-US" altLang="ko-KR" dirty="0" smtClean="0"/>
              <a:t>…</a:t>
            </a:r>
          </a:p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873207" y="2613712"/>
            <a:ext cx="7727095" cy="9308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윈도 </a:t>
            </a:r>
            <a:r>
              <a:rPr lang="en-US" altLang="ko-KR" dirty="0" smtClean="0">
                <a:solidFill>
                  <a:schemeClr val="tx1"/>
                </a:solidFill>
              </a:rPr>
              <a:t>10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08599" y="2123567"/>
            <a:ext cx="497252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pip</a:t>
            </a:r>
            <a:endParaRPr lang="ko-KR" altLang="en-US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49677" y="2130346"/>
            <a:ext cx="1521570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pip      </a:t>
            </a:r>
            <a:r>
              <a:rPr lang="en-US" altLang="ko-KR" sz="1600" b="1" dirty="0" err="1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conda</a:t>
            </a:r>
            <a:endParaRPr lang="ko-KR" altLang="en-US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02804" y="2150289"/>
            <a:ext cx="1521570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pip      </a:t>
            </a:r>
            <a:r>
              <a:rPr lang="en-US" altLang="ko-KR" sz="1600" b="1" dirty="0" err="1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conda</a:t>
            </a:r>
            <a:endParaRPr lang="ko-KR" altLang="en-US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26259" y="2139075"/>
            <a:ext cx="497252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pip</a:t>
            </a:r>
            <a:endParaRPr lang="ko-KR" altLang="en-US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38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모듈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 명령 </a:t>
            </a:r>
            <a:r>
              <a:rPr lang="en-US" altLang="ko-KR" dirty="0" smtClean="0"/>
              <a:t>pip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pip</a:t>
            </a:r>
            <a:r>
              <a:rPr lang="ko-KR" altLang="en-US" dirty="0" smtClean="0"/>
              <a:t> 명령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40" y="1752144"/>
            <a:ext cx="786765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11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가상환경 생성 준비</a:t>
            </a:r>
            <a:r>
              <a:rPr lang="en-US" altLang="ko-KR" dirty="0" smtClean="0"/>
              <a:t> </a:t>
            </a:r>
            <a:r>
              <a:rPr lang="ko-KR" altLang="en-US" dirty="0" smtClean="0"/>
              <a:t>단계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8603852" cy="533894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0. [</a:t>
            </a:r>
            <a:r>
              <a:rPr lang="ko-KR" altLang="en-US" dirty="0" smtClean="0"/>
              <a:t>준비</a:t>
            </a:r>
            <a:r>
              <a:rPr lang="en-US" altLang="ko-KR" dirty="0" smtClean="0"/>
              <a:t>]</a:t>
            </a:r>
            <a:r>
              <a:rPr lang="ko-KR" altLang="en-US" dirty="0" smtClean="0"/>
              <a:t>필요 가상환경 도구 설치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venv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설치 </a:t>
            </a:r>
            <a:r>
              <a:rPr lang="ko-KR" altLang="en-US" dirty="0"/>
              <a:t>불필요 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virtualenv</a:t>
            </a:r>
            <a:endParaRPr lang="en-US" altLang="ko-KR" dirty="0" smtClean="0"/>
          </a:p>
          <a:p>
            <a:pPr lvl="2"/>
            <a:r>
              <a:rPr lang="en-US" altLang="ko-KR" dirty="0"/>
              <a:t>pip install </a:t>
            </a:r>
            <a:r>
              <a:rPr lang="en-US" altLang="ko-KR" dirty="0" err="1"/>
              <a:t>virtualenv</a:t>
            </a:r>
            <a:endParaRPr lang="en-US" altLang="ko-KR" dirty="0"/>
          </a:p>
          <a:p>
            <a:pPr lvl="1"/>
            <a:r>
              <a:rPr lang="en-US" altLang="ko-KR" dirty="0" err="1" smtClean="0"/>
              <a:t>pipenv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 smtClean="0"/>
              <a:t>pip install </a:t>
            </a:r>
            <a:r>
              <a:rPr lang="en-US" altLang="ko-KR" dirty="0" err="1" smtClean="0"/>
              <a:t>pipenv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conda</a:t>
            </a:r>
            <a:endParaRPr lang="en-US" altLang="ko-KR" dirty="0"/>
          </a:p>
          <a:p>
            <a:pPr lvl="2"/>
            <a:r>
              <a:rPr lang="ko-KR" altLang="en-US" dirty="0" smtClean="0"/>
              <a:t>아나콘다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r>
              <a:rPr lang="en-US" altLang="ko-KR" dirty="0" smtClean="0"/>
              <a:t> </a:t>
            </a:r>
            <a:r>
              <a:rPr lang="ko-KR" altLang="en-US" dirty="0" smtClean="0"/>
              <a:t>설치 전에 </a:t>
            </a:r>
            <a:r>
              <a:rPr lang="en-US" altLang="ko-KR" dirty="0" smtClean="0"/>
              <a:t>pip </a:t>
            </a:r>
            <a:r>
              <a:rPr lang="ko-KR" altLang="en-US" dirty="0" smtClean="0"/>
              <a:t>업그레이드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하지 않으면 오류 발생 있음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&gt; python –m pip install –-upgrade pip</a:t>
            </a:r>
          </a:p>
          <a:p>
            <a:pPr lvl="1"/>
            <a:r>
              <a:rPr lang="ko-KR" altLang="en-US" dirty="0" smtClean="0"/>
              <a:t>여러 상황에서 달리 발생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설치해보고 안되면 </a:t>
            </a:r>
            <a:r>
              <a:rPr lang="en-US" altLang="ko-KR" dirty="0" smtClean="0"/>
              <a:t>upgrade</a:t>
            </a:r>
            <a:r>
              <a:rPr lang="ko-KR" altLang="en-US" dirty="0" smtClean="0"/>
              <a:t>하는 방법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6863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가상환경 생성 </a:t>
            </a:r>
            <a:r>
              <a:rPr lang="en-US" altLang="ko-KR" dirty="0" smtClean="0"/>
              <a:t>4</a:t>
            </a:r>
            <a:r>
              <a:rPr lang="ko-KR" altLang="en-US" dirty="0" smtClean="0"/>
              <a:t>단계 절차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8603852" cy="5338940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가상환경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도구에 따라 여러 방법</a:t>
            </a:r>
            <a:endParaRPr lang="en-US" altLang="ko-KR" dirty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생성된 </a:t>
            </a:r>
            <a:r>
              <a:rPr lang="ko-KR" altLang="en-US" dirty="0" err="1"/>
              <a:t>가상환경을</a:t>
            </a:r>
            <a:r>
              <a:rPr lang="ko-KR" altLang="en-US" dirty="0"/>
              <a:t> </a:t>
            </a:r>
            <a:r>
              <a:rPr lang="ko-KR" altLang="en-US" dirty="0" smtClean="0"/>
              <a:t>활성화</a:t>
            </a:r>
            <a:r>
              <a:rPr lang="en-US" altLang="ko-KR" dirty="0" smtClean="0"/>
              <a:t>(</a:t>
            </a:r>
            <a:r>
              <a:rPr lang="ko-KR" altLang="en-US" dirty="0" smtClean="0"/>
              <a:t>들어가기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activate, </a:t>
            </a:r>
            <a:r>
              <a:rPr lang="en-US" altLang="ko-KR" dirty="0" err="1" smtClean="0"/>
              <a:t>conda</a:t>
            </a:r>
            <a:r>
              <a:rPr lang="en-US" altLang="ko-KR" dirty="0" smtClean="0"/>
              <a:t> activate</a:t>
            </a:r>
          </a:p>
          <a:p>
            <a:pPr lvl="1"/>
            <a:r>
              <a:rPr lang="en-US" altLang="ko-KR" dirty="0" err="1" smtClean="0"/>
              <a:t>Pipenv</a:t>
            </a:r>
            <a:r>
              <a:rPr lang="ko-KR" altLang="en-US" dirty="0" smtClean="0"/>
              <a:t>인 경우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pipenv</a:t>
            </a:r>
            <a:r>
              <a:rPr lang="ko-KR" altLang="en-US" dirty="0" smtClean="0"/>
              <a:t> </a:t>
            </a:r>
            <a:r>
              <a:rPr lang="en-US" altLang="ko-KR" dirty="0" smtClean="0"/>
              <a:t>shell</a:t>
            </a:r>
            <a:r>
              <a:rPr lang="ko-KR" altLang="en-US" dirty="0" smtClean="0"/>
              <a:t> </a:t>
            </a:r>
            <a:endParaRPr lang="en-US" altLang="ko-KR" dirty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활성화된 </a:t>
            </a:r>
            <a:r>
              <a:rPr lang="ko-KR" altLang="en-US" dirty="0"/>
              <a:t>가상환경 내에서 </a:t>
            </a:r>
            <a:r>
              <a:rPr lang="ko-KR" altLang="en-US" dirty="0" smtClean="0"/>
              <a:t>필요 패키지를 설치</a:t>
            </a:r>
            <a:r>
              <a:rPr lang="en-US" altLang="ko-KR" dirty="0" smtClean="0"/>
              <a:t>, </a:t>
            </a:r>
            <a:r>
              <a:rPr lang="ko-KR" altLang="en-US" dirty="0"/>
              <a:t>개발을 </a:t>
            </a:r>
            <a:r>
              <a:rPr lang="ko-KR" altLang="en-US" dirty="0" smtClean="0"/>
              <a:t>진행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venv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virtualenv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 smtClean="0"/>
              <a:t>pip install </a:t>
            </a:r>
            <a:r>
              <a:rPr lang="ko-KR" altLang="en-US" dirty="0" err="1" smtClean="0"/>
              <a:t>모듈명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err="1" smtClean="0"/>
              <a:t>pipenv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pipenv</a:t>
            </a:r>
            <a:r>
              <a:rPr lang="en-US" altLang="ko-KR" dirty="0" smtClean="0"/>
              <a:t> </a:t>
            </a:r>
            <a:r>
              <a:rPr lang="en-US" altLang="ko-KR" dirty="0"/>
              <a:t>install </a:t>
            </a:r>
            <a:r>
              <a:rPr lang="ko-KR" altLang="en-US" dirty="0" err="1" smtClean="0"/>
              <a:t>모듈명</a:t>
            </a:r>
            <a:endParaRPr lang="en-US" altLang="ko-KR" dirty="0" smtClean="0"/>
          </a:p>
          <a:p>
            <a:pPr lvl="3"/>
            <a:r>
              <a:rPr lang="en-US" altLang="ko-KR" dirty="0"/>
              <a:t>pip install </a:t>
            </a:r>
            <a:r>
              <a:rPr lang="ko-KR" altLang="en-US" dirty="0" err="1" smtClean="0"/>
              <a:t>모듈명도</a:t>
            </a:r>
            <a:r>
              <a:rPr lang="ko-KR" altLang="en-US" dirty="0" smtClean="0"/>
              <a:t> 가능</a:t>
            </a:r>
            <a:endParaRPr lang="en-US" altLang="ko-KR" dirty="0"/>
          </a:p>
          <a:p>
            <a:pPr lvl="1"/>
            <a:r>
              <a:rPr lang="en-US" altLang="ko-KR" dirty="0" err="1" smtClean="0"/>
              <a:t>conda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conda</a:t>
            </a:r>
            <a:r>
              <a:rPr lang="en-US" altLang="ko-KR" dirty="0" smtClean="0"/>
              <a:t> </a:t>
            </a:r>
            <a:r>
              <a:rPr lang="en-US" altLang="ko-KR" dirty="0"/>
              <a:t>install </a:t>
            </a:r>
            <a:r>
              <a:rPr lang="ko-KR" altLang="en-US" dirty="0" err="1"/>
              <a:t>모듈명</a:t>
            </a:r>
            <a:r>
              <a:rPr lang="en-US" altLang="ko-KR" dirty="0"/>
              <a:t> </a:t>
            </a:r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현재 </a:t>
            </a:r>
            <a:r>
              <a:rPr lang="ko-KR" altLang="en-US" dirty="0"/>
              <a:t>활성화된 </a:t>
            </a:r>
            <a:r>
              <a:rPr lang="ko-KR" altLang="en-US" dirty="0" err="1"/>
              <a:t>가상환경을</a:t>
            </a:r>
            <a:r>
              <a:rPr lang="ko-KR" altLang="en-US" dirty="0"/>
              <a:t> </a:t>
            </a:r>
            <a:r>
              <a:rPr lang="ko-KR" altLang="en-US" dirty="0" smtClean="0"/>
              <a:t>비활성화</a:t>
            </a:r>
            <a:r>
              <a:rPr lang="en-US" altLang="ko-KR" dirty="0" smtClean="0"/>
              <a:t>(</a:t>
            </a:r>
            <a:r>
              <a:rPr lang="ko-KR" altLang="en-US" dirty="0" smtClean="0"/>
              <a:t>빠져나오기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deactivate</a:t>
            </a:r>
            <a:r>
              <a:rPr lang="en-US" altLang="ko-KR" dirty="0"/>
              <a:t>, </a:t>
            </a:r>
            <a:r>
              <a:rPr lang="en-US" altLang="ko-KR" dirty="0" err="1"/>
              <a:t>conda</a:t>
            </a:r>
            <a:r>
              <a:rPr lang="en-US" altLang="ko-KR" dirty="0"/>
              <a:t> </a:t>
            </a:r>
            <a:r>
              <a:rPr lang="en-US" altLang="ko-KR" dirty="0" smtClean="0"/>
              <a:t>deactivate</a:t>
            </a:r>
          </a:p>
          <a:p>
            <a:pPr lvl="1"/>
            <a:r>
              <a:rPr lang="en-US" altLang="ko-KR" dirty="0" err="1"/>
              <a:t>Pipenv</a:t>
            </a:r>
            <a:r>
              <a:rPr lang="ko-KR" altLang="en-US" dirty="0"/>
              <a:t>인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exit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552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29198" y="2318830"/>
            <a:ext cx="668689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8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venv</a:t>
            </a:r>
            <a:r>
              <a:rPr lang="en-US" altLang="ko-KR" sz="48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, </a:t>
            </a:r>
            <a:r>
              <a:rPr lang="en-US" altLang="ko-KR" sz="48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virtualenv</a:t>
            </a:r>
            <a:r>
              <a:rPr lang="en-US" altLang="ko-KR" sz="4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, </a:t>
            </a:r>
            <a:r>
              <a:rPr lang="en-US" altLang="ko-KR" sz="48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pipenv</a:t>
            </a:r>
            <a:endParaRPr lang="en-US" altLang="ko-KR" sz="48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48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활용 </a:t>
            </a:r>
            <a:r>
              <a:rPr lang="ko-KR" altLang="en-US" sz="48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가상환경</a:t>
            </a:r>
            <a:r>
              <a:rPr lang="en-US" altLang="ko-KR" sz="48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ko-KR" altLang="en-US" sz="48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생성</a:t>
            </a:r>
            <a:endParaRPr lang="en-US" altLang="ko-KR" sz="4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0791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하나의 폴더에서 작업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D </a:t>
            </a:r>
            <a:r>
              <a:rPr lang="ko-KR" altLang="en-US" dirty="0" smtClean="0"/>
              <a:t>드라이브에서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폴더 </a:t>
            </a:r>
            <a:r>
              <a:rPr lang="en-US" altLang="ko-KR" dirty="0" smtClean="0"/>
              <a:t>VE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r>
              <a:rPr lang="ko-KR" altLang="en-US" dirty="0" smtClean="0"/>
              <a:t>가상환경 필요 모듈 설치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먼저 </a:t>
            </a:r>
            <a:r>
              <a:rPr lang="ko-KR" altLang="en-US" dirty="0"/>
              <a:t>외부에서 모듈 </a:t>
            </a:r>
            <a:r>
              <a:rPr lang="en-US" altLang="ko-KR" dirty="0" err="1"/>
              <a:t>virtualenv</a:t>
            </a:r>
            <a:r>
              <a:rPr lang="en-US" altLang="ko-KR" dirty="0"/>
              <a:t> </a:t>
            </a:r>
            <a:r>
              <a:rPr lang="ko-KR" altLang="en-US" dirty="0"/>
              <a:t>설치 필요</a:t>
            </a:r>
          </a:p>
          <a:p>
            <a:pPr lvl="2"/>
            <a:r>
              <a:rPr lang="en-US" altLang="ko-KR" dirty="0"/>
              <a:t>pip install </a:t>
            </a:r>
            <a:r>
              <a:rPr lang="en-US" altLang="ko-KR" dirty="0" err="1"/>
              <a:t>virtualenv</a:t>
            </a:r>
            <a:endParaRPr lang="en-US" altLang="ko-KR" dirty="0"/>
          </a:p>
          <a:p>
            <a:pPr lvl="2"/>
            <a:r>
              <a:rPr lang="en-US" altLang="ko-KR" dirty="0" smtClean="0"/>
              <a:t>pip </a:t>
            </a:r>
            <a:r>
              <a:rPr lang="en-US" altLang="ko-KR" dirty="0"/>
              <a:t>install </a:t>
            </a:r>
            <a:r>
              <a:rPr lang="en-US" altLang="ko-KR" dirty="0" err="1" smtClean="0"/>
              <a:t>pipenv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명령 </a:t>
            </a:r>
            <a:r>
              <a:rPr lang="en-US" altLang="ko-KR" dirty="0" smtClean="0"/>
              <a:t>pip</a:t>
            </a:r>
            <a:r>
              <a:rPr lang="ko-KR" altLang="en-US" dirty="0" smtClean="0"/>
              <a:t> 확인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표준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파이썬에서</a:t>
            </a:r>
            <a:r>
              <a:rPr lang="ko-KR" altLang="en-US" dirty="0" smtClean="0"/>
              <a:t> 설치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93695" y="4798899"/>
            <a:ext cx="1993557" cy="930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표준 </a:t>
            </a:r>
            <a:r>
              <a:rPr lang="ko-KR" altLang="en-US" dirty="0" err="1" smtClean="0"/>
              <a:t>파이썬</a:t>
            </a:r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890224" y="4798898"/>
            <a:ext cx="1993557" cy="930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아나콘다 </a:t>
            </a:r>
            <a:r>
              <a:rPr lang="ko-KR" altLang="en-US" dirty="0" err="1" smtClean="0"/>
              <a:t>파이썬</a:t>
            </a:r>
            <a:endParaRPr lang="en-US" altLang="ko-KR" dirty="0" smtClean="0"/>
          </a:p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970278" y="4798896"/>
            <a:ext cx="672747" cy="9308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evenv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29522" y="4798895"/>
            <a:ext cx="730913" cy="9308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evtenv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93694" y="5754477"/>
            <a:ext cx="7736761" cy="54023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윈도 </a:t>
            </a:r>
            <a:r>
              <a:rPr lang="en-US" altLang="ko-KR" dirty="0" smtClean="0">
                <a:solidFill>
                  <a:schemeClr val="tx1"/>
                </a:solidFill>
              </a:rPr>
              <a:t>10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3633" y="5085308"/>
            <a:ext cx="224624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200" b="1" dirty="0" err="1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venv</a:t>
            </a:r>
            <a:endParaRPr lang="en-US" altLang="ko-KR" sz="12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200" b="1" dirty="0" err="1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virtualenv</a:t>
            </a:r>
            <a:r>
              <a:rPr lang="en-US" altLang="ko-KR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(</a:t>
            </a:r>
            <a:r>
              <a:rPr lang="ko-KR" altLang="en-US" sz="1200" b="1" dirty="0" err="1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설치필요</a:t>
            </a:r>
            <a:r>
              <a:rPr lang="en-US" altLang="ko-KR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200" b="1" dirty="0" err="1" smtClean="0">
                <a:solidFill>
                  <a:srgbClr val="7030A0"/>
                </a:solidFill>
                <a:latin typeface="맑은 고딕" panose="020B0503020000020004" pitchFamily="50" charset="-127"/>
                <a:cs typeface="Tahoma" pitchFamily="34" charset="0"/>
              </a:rPr>
              <a:t>pipenv</a:t>
            </a:r>
            <a:r>
              <a:rPr lang="en-US" altLang="ko-KR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cs typeface="Tahoma" pitchFamily="34" charset="0"/>
              </a:rPr>
              <a:t>(</a:t>
            </a:r>
            <a:r>
              <a:rPr lang="ko-KR" altLang="en-US" sz="1200" b="1" dirty="0" err="1">
                <a:solidFill>
                  <a:srgbClr val="7030A0"/>
                </a:solidFill>
                <a:latin typeface="맑은 고딕" panose="020B0503020000020004" pitchFamily="50" charset="-127"/>
                <a:cs typeface="Tahoma" pitchFamily="34" charset="0"/>
              </a:rPr>
              <a:t>설치필요</a:t>
            </a:r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cs typeface="Tahoma" pitchFamily="34" charset="0"/>
              </a:rPr>
              <a:t>)</a:t>
            </a:r>
            <a:endParaRPr lang="ko-KR" altLang="en-US" sz="12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70182" y="5315206"/>
            <a:ext cx="1800601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200" b="1" dirty="0" err="1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conda</a:t>
            </a:r>
            <a:endParaRPr lang="ko-KR" altLang="en-US" sz="12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537572" y="4798894"/>
            <a:ext cx="730913" cy="9308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e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penv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70278" y="5290041"/>
            <a:ext cx="730827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numpy</a:t>
            </a:r>
            <a:endParaRPr lang="ko-KR" altLang="en-US" sz="12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38614" y="5290041"/>
            <a:ext cx="730827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pandas</a:t>
            </a:r>
            <a:endParaRPr lang="ko-KR" altLang="en-US" sz="12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42512" y="5304087"/>
            <a:ext cx="933566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matplotlib</a:t>
            </a:r>
            <a:endParaRPr lang="ko-KR" altLang="en-US" sz="12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416389" y="4798893"/>
            <a:ext cx="333116" cy="9308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num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1630017" y="4338277"/>
            <a:ext cx="3657600" cy="879766"/>
          </a:xfrm>
          <a:custGeom>
            <a:avLst/>
            <a:gdLst>
              <a:gd name="connsiteX0" fmla="*/ 0 w 3657600"/>
              <a:gd name="connsiteY0" fmla="*/ 879766 h 879766"/>
              <a:gd name="connsiteX1" fmla="*/ 2524540 w 3657600"/>
              <a:gd name="connsiteY1" fmla="*/ 15061 h 879766"/>
              <a:gd name="connsiteX2" fmla="*/ 3657600 w 3657600"/>
              <a:gd name="connsiteY2" fmla="*/ 412627 h 879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57600" h="879766">
                <a:moveTo>
                  <a:pt x="0" y="879766"/>
                </a:moveTo>
                <a:cubicBezTo>
                  <a:pt x="957470" y="486341"/>
                  <a:pt x="1914940" y="92917"/>
                  <a:pt x="2524540" y="15061"/>
                </a:cubicBezTo>
                <a:cubicBezTo>
                  <a:pt x="3134140" y="-62795"/>
                  <a:pt x="3395870" y="174916"/>
                  <a:pt x="3657600" y="412627"/>
                </a:cubicBezTo>
              </a:path>
            </a:pathLst>
          </a:custGeom>
          <a:noFill/>
          <a:ln w="12700">
            <a:solidFill>
              <a:srgbClr val="0000FF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2677319" y="4298521"/>
            <a:ext cx="3436682" cy="1018132"/>
          </a:xfrm>
          <a:custGeom>
            <a:avLst/>
            <a:gdLst>
              <a:gd name="connsiteX0" fmla="*/ 0 w 3657600"/>
              <a:gd name="connsiteY0" fmla="*/ 879766 h 879766"/>
              <a:gd name="connsiteX1" fmla="*/ 2524540 w 3657600"/>
              <a:gd name="connsiteY1" fmla="*/ 15061 h 879766"/>
              <a:gd name="connsiteX2" fmla="*/ 3657600 w 3657600"/>
              <a:gd name="connsiteY2" fmla="*/ 412627 h 879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57600" h="879766">
                <a:moveTo>
                  <a:pt x="0" y="879766"/>
                </a:moveTo>
                <a:cubicBezTo>
                  <a:pt x="957470" y="486341"/>
                  <a:pt x="1914940" y="92917"/>
                  <a:pt x="2524540" y="15061"/>
                </a:cubicBezTo>
                <a:cubicBezTo>
                  <a:pt x="3134140" y="-62795"/>
                  <a:pt x="3395870" y="174916"/>
                  <a:pt x="3657600" y="412627"/>
                </a:cubicBezTo>
              </a:path>
            </a:pathLst>
          </a:custGeom>
          <a:noFill/>
          <a:ln w="12700">
            <a:solidFill>
              <a:srgbClr val="0000FF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2480626" y="4035286"/>
            <a:ext cx="4343747" cy="1585251"/>
          </a:xfrm>
          <a:custGeom>
            <a:avLst/>
            <a:gdLst>
              <a:gd name="connsiteX0" fmla="*/ 0 w 3657600"/>
              <a:gd name="connsiteY0" fmla="*/ 879766 h 879766"/>
              <a:gd name="connsiteX1" fmla="*/ 2524540 w 3657600"/>
              <a:gd name="connsiteY1" fmla="*/ 15061 h 879766"/>
              <a:gd name="connsiteX2" fmla="*/ 3657600 w 3657600"/>
              <a:gd name="connsiteY2" fmla="*/ 412627 h 879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57600" h="879766">
                <a:moveTo>
                  <a:pt x="0" y="879766"/>
                </a:moveTo>
                <a:cubicBezTo>
                  <a:pt x="957470" y="486341"/>
                  <a:pt x="1914940" y="92917"/>
                  <a:pt x="2524540" y="15061"/>
                </a:cubicBezTo>
                <a:cubicBezTo>
                  <a:pt x="3134140" y="-62795"/>
                  <a:pt x="3395870" y="174916"/>
                  <a:pt x="3657600" y="412627"/>
                </a:cubicBezTo>
              </a:path>
            </a:pathLst>
          </a:custGeom>
          <a:noFill/>
          <a:ln w="12700">
            <a:solidFill>
              <a:srgbClr val="0000FF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3924684" y="4233949"/>
            <a:ext cx="3957046" cy="1152522"/>
          </a:xfrm>
          <a:custGeom>
            <a:avLst/>
            <a:gdLst>
              <a:gd name="connsiteX0" fmla="*/ 0 w 3657600"/>
              <a:gd name="connsiteY0" fmla="*/ 879766 h 879766"/>
              <a:gd name="connsiteX1" fmla="*/ 2524540 w 3657600"/>
              <a:gd name="connsiteY1" fmla="*/ 15061 h 879766"/>
              <a:gd name="connsiteX2" fmla="*/ 3657600 w 3657600"/>
              <a:gd name="connsiteY2" fmla="*/ 412627 h 879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57600" h="879766">
                <a:moveTo>
                  <a:pt x="0" y="879766"/>
                </a:moveTo>
                <a:cubicBezTo>
                  <a:pt x="957470" y="486341"/>
                  <a:pt x="1914940" y="92917"/>
                  <a:pt x="2524540" y="15061"/>
                </a:cubicBezTo>
                <a:cubicBezTo>
                  <a:pt x="3134140" y="-62795"/>
                  <a:pt x="3395870" y="174916"/>
                  <a:pt x="3657600" y="412627"/>
                </a:cubicBezTo>
              </a:path>
            </a:pathLst>
          </a:custGeom>
          <a:noFill/>
          <a:ln w="12700">
            <a:solidFill>
              <a:srgbClr val="0000FF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335" y="2783804"/>
            <a:ext cx="4727285" cy="1102799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7797049" y="4798893"/>
            <a:ext cx="333116" cy="9308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data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167522" y="4791369"/>
            <a:ext cx="333116" cy="9308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vis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79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가상환경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가상환경</a:t>
            </a:r>
            <a:r>
              <a:rPr lang="en-US" altLang="ko-KR" dirty="0"/>
              <a:t>(Virtual Environments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격리된 별도의 라이브러리 설치 </a:t>
            </a:r>
            <a:r>
              <a:rPr lang="ko-KR" altLang="en-US" dirty="0" smtClean="0"/>
              <a:t>폴더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원하는 </a:t>
            </a:r>
            <a:r>
              <a:rPr lang="en-US" altLang="ko-KR" dirty="0"/>
              <a:t>Python </a:t>
            </a:r>
            <a:r>
              <a:rPr lang="ko-KR" altLang="en-US" dirty="0"/>
              <a:t>환경을 구축하기 위해 필요한 모듈만 담아 놓는 </a:t>
            </a:r>
            <a:r>
              <a:rPr lang="ko-KR" altLang="en-US" dirty="0" smtClean="0"/>
              <a:t>바구니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같은 </a:t>
            </a:r>
            <a:r>
              <a:rPr lang="ko-KR" altLang="en-US" dirty="0"/>
              <a:t>모듈을 사용한다고 하더라도 다른 </a:t>
            </a:r>
            <a:r>
              <a:rPr lang="ko-KR" altLang="en-US" dirty="0" smtClean="0"/>
              <a:t>버전이 필요한 경우 발생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Tensorflow</a:t>
            </a:r>
            <a:r>
              <a:rPr lang="en-US" altLang="ko-KR" dirty="0" smtClean="0"/>
              <a:t> 1.15.0</a:t>
            </a:r>
          </a:p>
          <a:p>
            <a:pPr lvl="3"/>
            <a:r>
              <a:rPr lang="en-US" altLang="ko-KR" dirty="0" smtClean="0"/>
              <a:t>Session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Tensorflow</a:t>
            </a:r>
            <a:r>
              <a:rPr lang="en-US" altLang="ko-KR" dirty="0" smtClean="0"/>
              <a:t> 2.0.0</a:t>
            </a:r>
          </a:p>
          <a:p>
            <a:pPr lvl="3"/>
            <a:r>
              <a:rPr lang="en-US" altLang="ko-KR" dirty="0" smtClean="0"/>
              <a:t>Session </a:t>
            </a:r>
            <a:r>
              <a:rPr lang="ko-KR" altLang="en-US" dirty="0" smtClean="0"/>
              <a:t>미사용</a:t>
            </a:r>
            <a:endParaRPr lang="en-US" altLang="ko-KR" dirty="0" smtClean="0"/>
          </a:p>
        </p:txBody>
      </p:sp>
      <p:pic>
        <p:nvPicPr>
          <p:cNvPr id="2050" name="Picture 2" descr="관련 이미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844" y="3060739"/>
            <a:ext cx="238125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96926" y="5361700"/>
            <a:ext cx="1467068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b="1" dirty="0" err="1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데이터과학</a:t>
            </a:r>
            <a:endParaRPr lang="ko-KR" altLang="en-US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37345" y="4456825"/>
            <a:ext cx="1467068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b="1" dirty="0" err="1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파이썬기초</a:t>
            </a:r>
            <a:endParaRPr lang="ko-KR" altLang="en-US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31609" y="4456825"/>
            <a:ext cx="95410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b="1" dirty="0" err="1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딥러닝</a:t>
            </a:r>
            <a:endParaRPr lang="ko-KR" altLang="en-US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64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지정한 폴더에 각각의 도구로 가상환경 생성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4208953" cy="5151503"/>
          </a:xfrm>
        </p:spPr>
        <p:txBody>
          <a:bodyPr/>
          <a:lstStyle/>
          <a:p>
            <a:r>
              <a:rPr lang="ko-KR" altLang="en-US" dirty="0" smtClean="0"/>
              <a:t>상위 폴더 </a:t>
            </a:r>
            <a:r>
              <a:rPr lang="en-US" altLang="ko-KR" dirty="0" err="1" smtClean="0"/>
              <a:t>ve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하부에 각각 생성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venv</a:t>
            </a:r>
            <a:r>
              <a:rPr lang="en-US" altLang="ko-KR" dirty="0" smtClean="0"/>
              <a:t> </a:t>
            </a:r>
            <a:r>
              <a:rPr lang="ko-KR" altLang="en-US" dirty="0"/>
              <a:t>로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자동 생성</a:t>
            </a:r>
            <a:endParaRPr lang="en-US" altLang="ko-KR" dirty="0"/>
          </a:p>
          <a:p>
            <a:pPr lvl="2"/>
            <a:r>
              <a:rPr lang="en-US" altLang="ko-KR" dirty="0" err="1" smtClean="0"/>
              <a:t>evenv</a:t>
            </a:r>
            <a:endParaRPr lang="ko-KR" altLang="en-US" dirty="0"/>
          </a:p>
          <a:p>
            <a:pPr lvl="1"/>
            <a:r>
              <a:rPr lang="en-US" altLang="ko-KR" dirty="0" err="1" smtClean="0"/>
              <a:t>virtualenv</a:t>
            </a:r>
            <a:r>
              <a:rPr lang="en-US" altLang="ko-KR" dirty="0" smtClean="0"/>
              <a:t> </a:t>
            </a:r>
            <a:r>
              <a:rPr lang="ko-KR" altLang="en-US" dirty="0" smtClean="0"/>
              <a:t>로 생성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자동 생성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evtenv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먼저</a:t>
            </a:r>
            <a:r>
              <a:rPr lang="en-US" altLang="ko-KR" dirty="0" smtClean="0"/>
              <a:t> </a:t>
            </a:r>
            <a:r>
              <a:rPr lang="ko-KR" altLang="en-US" dirty="0" smtClean="0"/>
              <a:t>외부에서 모듈 </a:t>
            </a:r>
            <a:r>
              <a:rPr lang="en-US" altLang="ko-KR" dirty="0" err="1"/>
              <a:t>virtualenv</a:t>
            </a:r>
            <a:r>
              <a:rPr lang="en-US" altLang="ko-KR" dirty="0"/>
              <a:t> </a:t>
            </a:r>
            <a:r>
              <a:rPr lang="ko-KR" altLang="en-US" dirty="0"/>
              <a:t>설치 필요</a:t>
            </a:r>
          </a:p>
          <a:p>
            <a:pPr lvl="3"/>
            <a:r>
              <a:rPr lang="en-US" altLang="ko-KR" dirty="0"/>
              <a:t>pip install </a:t>
            </a:r>
            <a:r>
              <a:rPr lang="en-US" altLang="ko-KR" dirty="0" err="1"/>
              <a:t>virtualenv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pipenv</a:t>
            </a:r>
            <a:r>
              <a:rPr lang="en-US" altLang="ko-KR" dirty="0" smtClean="0"/>
              <a:t> </a:t>
            </a:r>
            <a:r>
              <a:rPr lang="ko-KR" altLang="en-US" dirty="0"/>
              <a:t>로 </a:t>
            </a:r>
            <a:r>
              <a:rPr lang="ko-KR" altLang="en-US" dirty="0" smtClean="0"/>
              <a:t>생성</a:t>
            </a:r>
            <a:endParaRPr lang="en-US" altLang="ko-KR" dirty="0"/>
          </a:p>
          <a:p>
            <a:pPr lvl="2"/>
            <a:r>
              <a:rPr lang="ko-KR" altLang="en-US" dirty="0" smtClean="0"/>
              <a:t>먼저 우리가 직접 폴더 </a:t>
            </a:r>
            <a:r>
              <a:rPr lang="en-US" altLang="ko-KR" dirty="0" err="1" smtClean="0"/>
              <a:t>epenv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3"/>
            <a:r>
              <a:rPr lang="ko-KR" altLang="en-US" dirty="0"/>
              <a:t>이 폴더는 </a:t>
            </a:r>
            <a:r>
              <a:rPr lang="ko-KR" altLang="en-US" dirty="0" err="1"/>
              <a:t>가상환경이</a:t>
            </a:r>
            <a:r>
              <a:rPr lang="ko-KR" altLang="en-US" dirty="0"/>
              <a:t> 지정된 프로젝트 폴더 의미</a:t>
            </a:r>
          </a:p>
          <a:p>
            <a:pPr lvl="3"/>
            <a:r>
              <a:rPr lang="ko-KR" altLang="en-US" dirty="0" smtClean="0"/>
              <a:t>가상환경 폴더는 자동으로 생성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/>
              <a:t>먼저</a:t>
            </a:r>
            <a:r>
              <a:rPr lang="en-US" altLang="ko-KR" dirty="0"/>
              <a:t> </a:t>
            </a:r>
            <a:r>
              <a:rPr lang="ko-KR" altLang="en-US" dirty="0" smtClean="0"/>
              <a:t>외부에서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 </a:t>
            </a:r>
            <a:r>
              <a:rPr lang="en-US" altLang="ko-KR" dirty="0" err="1" smtClean="0"/>
              <a:t>pipenv</a:t>
            </a:r>
            <a:r>
              <a:rPr lang="en-US" altLang="ko-KR" dirty="0" smtClean="0"/>
              <a:t> </a:t>
            </a:r>
            <a:r>
              <a:rPr lang="ko-KR" altLang="en-US" dirty="0"/>
              <a:t>설치 필요</a:t>
            </a:r>
          </a:p>
          <a:p>
            <a:pPr lvl="3"/>
            <a:r>
              <a:rPr lang="en-US" altLang="ko-KR" dirty="0"/>
              <a:t>pip install </a:t>
            </a:r>
            <a:r>
              <a:rPr lang="en-US" altLang="ko-KR" dirty="0" err="1" smtClean="0"/>
              <a:t>pipenv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817" y="1356890"/>
            <a:ext cx="4296522" cy="22470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816" y="3869128"/>
            <a:ext cx="4289697" cy="224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4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venv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 방법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evenv</a:t>
            </a:r>
            <a:r>
              <a:rPr lang="ko-KR" altLang="en-US" dirty="0" smtClean="0"/>
              <a:t> 생성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모듈 </a:t>
            </a:r>
            <a:r>
              <a:rPr lang="en-US" altLang="ko-KR" dirty="0" err="1" smtClean="0"/>
              <a:t>venv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불필요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Python 3.4 </a:t>
            </a:r>
            <a:r>
              <a:rPr lang="ko-KR" altLang="en-US" dirty="0" smtClean="0"/>
              <a:t>이상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 가능</a:t>
            </a:r>
            <a:endParaRPr lang="en-US" altLang="ko-KR" dirty="0" smtClean="0"/>
          </a:p>
          <a:p>
            <a:r>
              <a:rPr lang="ko-KR" altLang="en-US" dirty="0" smtClean="0"/>
              <a:t>가상환경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venv</a:t>
            </a:r>
            <a:r>
              <a:rPr lang="en-US" altLang="ko-KR" dirty="0" smtClean="0"/>
              <a:t> </a:t>
            </a:r>
            <a:r>
              <a:rPr lang="ko-KR" altLang="en-US" dirty="0" smtClean="0"/>
              <a:t>만들기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적당한 폴더 </a:t>
            </a:r>
            <a:r>
              <a:rPr lang="en-US" altLang="ko-KR" dirty="0" err="1" smtClean="0"/>
              <a:t>ve</a:t>
            </a:r>
            <a:r>
              <a:rPr lang="ko-KR" altLang="en-US" dirty="0" smtClean="0"/>
              <a:t>에서 시작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D:</a:t>
            </a:r>
          </a:p>
          <a:p>
            <a:pPr lvl="2"/>
            <a:r>
              <a:rPr lang="en-US" altLang="ko-KR" dirty="0" smtClean="0"/>
              <a:t>cd </a:t>
            </a:r>
            <a:r>
              <a:rPr lang="en-US" altLang="ko-KR" dirty="0" err="1" smtClean="0"/>
              <a:t>ve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가상환경 </a:t>
            </a:r>
            <a:r>
              <a:rPr lang="en-US" altLang="ko-KR" dirty="0" err="1" smtClean="0"/>
              <a:t>venv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python</a:t>
            </a:r>
            <a:r>
              <a:rPr lang="ko-KR" altLang="en-US" dirty="0" smtClean="0"/>
              <a:t> </a:t>
            </a:r>
            <a:r>
              <a:rPr lang="en-US" altLang="ko-KR" dirty="0" smtClean="0"/>
              <a:t>-m </a:t>
            </a:r>
            <a:r>
              <a:rPr lang="en-US" altLang="ko-KR" dirty="0" err="1" smtClean="0"/>
              <a:t>venv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evenv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가상환경 활성화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evenv</a:t>
            </a:r>
            <a:r>
              <a:rPr lang="en-US" altLang="ko-KR" dirty="0" smtClean="0"/>
              <a:t>\scripts\activate</a:t>
            </a:r>
          </a:p>
          <a:p>
            <a:pPr lvl="1"/>
            <a:r>
              <a:rPr lang="ko-KR" altLang="en-US" dirty="0" err="1" smtClean="0"/>
              <a:t>가상환경에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pip install </a:t>
            </a:r>
            <a:r>
              <a:rPr lang="en-US" altLang="ko-KR" dirty="0" err="1" smtClean="0"/>
              <a:t>numpy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설치</a:t>
            </a:r>
            <a:r>
              <a:rPr lang="en-US" altLang="ko-KR" dirty="0" smtClean="0"/>
              <a:t> </a:t>
            </a:r>
            <a:r>
              <a:rPr lang="ko-KR" altLang="en-US" dirty="0" smtClean="0"/>
              <a:t>확인 </a:t>
            </a:r>
            <a:endParaRPr lang="en-US" altLang="ko-KR" dirty="0"/>
          </a:p>
          <a:p>
            <a:pPr lvl="2"/>
            <a:r>
              <a:rPr lang="en-US" altLang="ko-KR" dirty="0"/>
              <a:t>pip </a:t>
            </a:r>
            <a:r>
              <a:rPr lang="en-US" altLang="ko-KR" dirty="0" smtClean="0"/>
              <a:t>show </a:t>
            </a:r>
            <a:r>
              <a:rPr lang="en-US" altLang="ko-KR" dirty="0" err="1"/>
              <a:t>numpy</a:t>
            </a:r>
            <a:endParaRPr lang="ko-KR" altLang="en-US" dirty="0"/>
          </a:p>
          <a:p>
            <a:pPr lvl="1"/>
            <a:r>
              <a:rPr lang="ko-KR" altLang="en-US" dirty="0" smtClean="0"/>
              <a:t>가상환경에서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나오기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deactivate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024254" y="3357082"/>
            <a:ext cx="633346" cy="27432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054656" y="1332379"/>
            <a:ext cx="1331588" cy="535068"/>
          </a:xfrm>
          <a:prstGeom prst="wedgeRoundRectCallout">
            <a:avLst>
              <a:gd name="adj1" fmla="val -89812"/>
              <a:gd name="adj2" fmla="val 322300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가상환경이름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002" y="2054884"/>
            <a:ext cx="4130145" cy="130183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002" y="3463723"/>
            <a:ext cx="4083422" cy="315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0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가상환경 확인 방법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가상환경의</a:t>
            </a:r>
            <a:r>
              <a:rPr lang="ko-KR" altLang="en-US" dirty="0" smtClean="0"/>
              <a:t> 인터프리터에서 다음 확인</a:t>
            </a:r>
            <a:endParaRPr lang="en-US" altLang="ko-KR" dirty="0" smtClean="0"/>
          </a:p>
          <a:p>
            <a:pPr lvl="1"/>
            <a:r>
              <a:rPr lang="ko-KR" altLang="en-US" dirty="0"/>
              <a:t>가상환경 폴더 확인</a:t>
            </a:r>
            <a:endParaRPr lang="en-US" altLang="ko-KR" dirty="0"/>
          </a:p>
          <a:p>
            <a:pPr lvl="1"/>
            <a:r>
              <a:rPr lang="ko-KR" altLang="en-US" dirty="0" err="1"/>
              <a:t>외부모듈</a:t>
            </a:r>
            <a:r>
              <a:rPr lang="ko-KR" altLang="en-US" dirty="0"/>
              <a:t> </a:t>
            </a:r>
            <a:r>
              <a:rPr lang="ko-KR" altLang="en-US" dirty="0" err="1"/>
              <a:t>설치폴더</a:t>
            </a:r>
            <a:r>
              <a:rPr lang="ko-KR" altLang="en-US" dirty="0"/>
              <a:t> 확인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424505" y="2268265"/>
            <a:ext cx="5166804" cy="12926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&gt;&gt;&gt;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sys</a:t>
            </a:r>
            <a:endParaRPr kumimoji="0" lang="ko-KR" altLang="ko-KR" sz="1400" b="0" i="0" u="none" strike="noStrike" cap="none" normalizeH="0" baseline="0" dirty="0" smtClean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&gt;&gt;&gt;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sys.prefix</a:t>
            </a:r>
            <a:endParaRPr kumimoji="0" lang="ko-KR" altLang="ko-KR" sz="1400" b="0" i="0" u="none" strike="noStrike" cap="none" normalizeH="0" baseline="0" dirty="0" smtClean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:\\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ve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venv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endParaRPr kumimoji="0" lang="ko-KR" altLang="ko-KR" sz="1400" b="0" i="0" u="none" strike="noStrike" cap="none" normalizeH="0" baseline="0" dirty="0" smtClean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&gt;&gt;&gt;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distutils.sysconfig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get_python_lib</a:t>
            </a:r>
            <a:endParaRPr kumimoji="0" lang="ko-KR" altLang="ko-KR" sz="1400" b="0" i="0" u="none" strike="noStrike" cap="none" normalizeH="0" baseline="0" dirty="0" smtClean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&gt;&gt;&gt;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get_python_lib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D:\ve\</a:t>
            </a:r>
            <a:r>
              <a:rPr kumimoji="0" lang="en-US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Lib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site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packages</a:t>
            </a:r>
            <a:endParaRPr kumimoji="0" lang="ko-KR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5386394" y="1793014"/>
            <a:ext cx="2875960" cy="3231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&gt;&gt;&gt;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site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&gt;&gt;&gt;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site.getsitepackages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ko-KR" altLang="ko-K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240" y="3707498"/>
            <a:ext cx="7380958" cy="293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41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virtualenv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 방법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evtenv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모듈 </a:t>
            </a:r>
            <a:r>
              <a:rPr lang="en-US" altLang="ko-KR" dirty="0" err="1" smtClean="0"/>
              <a:t>virtualenv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 필요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pip</a:t>
            </a:r>
            <a:r>
              <a:rPr lang="ko-KR" altLang="en-US" dirty="0" smtClean="0"/>
              <a:t> </a:t>
            </a:r>
            <a:r>
              <a:rPr lang="en-US" altLang="ko-KR" dirty="0" smtClean="0"/>
              <a:t>install </a:t>
            </a:r>
            <a:r>
              <a:rPr lang="en-US" altLang="ko-KR" dirty="0" err="1" smtClean="0"/>
              <a:t>virtualenv</a:t>
            </a:r>
            <a:endParaRPr lang="en-US" altLang="ko-KR" dirty="0" smtClean="0"/>
          </a:p>
          <a:p>
            <a:r>
              <a:rPr lang="ko-KR" altLang="en-US" dirty="0" smtClean="0"/>
              <a:t>가상환경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venv</a:t>
            </a:r>
            <a:r>
              <a:rPr lang="en-US" altLang="ko-KR" dirty="0" smtClean="0"/>
              <a:t> </a:t>
            </a:r>
            <a:r>
              <a:rPr lang="ko-KR" altLang="en-US" dirty="0" smtClean="0"/>
              <a:t>만들기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적당한 폴더로 이동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D:</a:t>
            </a:r>
          </a:p>
          <a:p>
            <a:pPr lvl="2"/>
            <a:r>
              <a:rPr lang="en-US" altLang="ko-KR" dirty="0" smtClean="0"/>
              <a:t>md </a:t>
            </a:r>
            <a:r>
              <a:rPr lang="en-US" altLang="ko-KR" dirty="0" err="1" smtClean="0"/>
              <a:t>ve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cd </a:t>
            </a:r>
            <a:r>
              <a:rPr lang="en-US" altLang="ko-KR" dirty="0" err="1" smtClean="0"/>
              <a:t>ve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가상환경 </a:t>
            </a:r>
            <a:r>
              <a:rPr lang="en-US" altLang="ko-KR" dirty="0" err="1" smtClean="0"/>
              <a:t>venv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virtualenv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evtenv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가상환경 활성화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evtenv</a:t>
            </a:r>
            <a:r>
              <a:rPr lang="en-US" altLang="ko-KR" dirty="0" smtClean="0"/>
              <a:t>\scripts\activate</a:t>
            </a:r>
          </a:p>
          <a:p>
            <a:pPr lvl="1"/>
            <a:r>
              <a:rPr lang="ko-KR" altLang="en-US" dirty="0" err="1" smtClean="0"/>
              <a:t>가상환경에</a:t>
            </a:r>
            <a:r>
              <a:rPr lang="ko-KR" altLang="en-US" dirty="0" smtClean="0"/>
              <a:t> 필요 모듈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pip install pandas</a:t>
            </a:r>
          </a:p>
          <a:p>
            <a:pPr lvl="1"/>
            <a:r>
              <a:rPr lang="ko-KR" altLang="en-US" dirty="0" smtClean="0"/>
              <a:t>가상환경에서 프로젝트 개발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python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가상환경에서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나오기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deactivate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094435" y="6414256"/>
            <a:ext cx="39572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python</a:t>
            </a:r>
            <a:r>
              <a:rPr lang="ko-KR" altLang="en-US" dirty="0"/>
              <a:t> -</a:t>
            </a:r>
            <a:r>
              <a:rPr lang="ko-KR" altLang="en-US" dirty="0" err="1"/>
              <a:t>m</a:t>
            </a:r>
            <a:r>
              <a:rPr lang="ko-KR" altLang="en-US" dirty="0"/>
              <a:t> </a:t>
            </a:r>
            <a:r>
              <a:rPr lang="ko-KR" altLang="en-US" dirty="0" err="1"/>
              <a:t>pip</a:t>
            </a:r>
            <a:r>
              <a:rPr lang="ko-KR" altLang="en-US" dirty="0"/>
              <a:t> </a:t>
            </a:r>
            <a:r>
              <a:rPr lang="ko-KR" altLang="en-US" dirty="0" err="1"/>
              <a:t>install</a:t>
            </a:r>
            <a:r>
              <a:rPr lang="ko-KR" altLang="en-US" dirty="0"/>
              <a:t> --</a:t>
            </a:r>
            <a:r>
              <a:rPr lang="ko-KR" altLang="en-US" dirty="0" err="1"/>
              <a:t>upgrade</a:t>
            </a:r>
            <a:r>
              <a:rPr lang="ko-KR" altLang="en-US" dirty="0"/>
              <a:t> </a:t>
            </a:r>
            <a:r>
              <a:rPr lang="ko-KR" altLang="en-US" dirty="0" err="1"/>
              <a:t>pip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473535" y="3660588"/>
            <a:ext cx="697048" cy="27432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3496711" y="1602091"/>
            <a:ext cx="1331588" cy="535068"/>
          </a:xfrm>
          <a:prstGeom prst="wedgeRoundRectCallout">
            <a:avLst>
              <a:gd name="adj1" fmla="val -84147"/>
              <a:gd name="adj2" fmla="val 334796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가상환경이름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241" y="2409325"/>
            <a:ext cx="4810310" cy="359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3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가상환경 확인 방법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가상환경의</a:t>
            </a:r>
            <a:r>
              <a:rPr lang="ko-KR" altLang="en-US" dirty="0" smtClean="0"/>
              <a:t> 인터프리터에서 다음 확인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가상환경 폴더 확인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외부모듈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설치폴더</a:t>
            </a:r>
            <a:r>
              <a:rPr lang="ko-KR" altLang="en-US" dirty="0" smtClean="0"/>
              <a:t> 확인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424505" y="2285431"/>
            <a:ext cx="5166804" cy="12926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&gt;&gt;&gt;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sys</a:t>
            </a:r>
            <a:endParaRPr kumimoji="0" lang="ko-KR" altLang="ko-KR" sz="1400" b="0" i="0" u="none" strike="noStrike" cap="none" normalizeH="0" baseline="0" dirty="0" smtClean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&gt;&gt;&gt;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sys.prefix</a:t>
            </a:r>
            <a:endParaRPr kumimoji="0" lang="ko-KR" altLang="ko-KR" sz="1400" b="0" i="0" u="none" strike="noStrike" cap="none" normalizeH="0" baseline="0" dirty="0" smtClean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:\\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ve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kumimoji="0" lang="en-US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vten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endParaRPr kumimoji="0" lang="ko-KR" altLang="ko-KR" sz="1400" b="0" i="0" u="none" strike="noStrike" cap="none" normalizeH="0" baseline="0" dirty="0" smtClean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&gt;&gt;&gt;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distutils.sysconfig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get_python_lib</a:t>
            </a:r>
            <a:endParaRPr kumimoji="0" lang="ko-KR" altLang="ko-KR" sz="1400" b="0" i="0" u="none" strike="noStrike" cap="none" normalizeH="0" baseline="0" dirty="0" smtClean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&gt;&gt;&gt;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get_python_lib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D:\ve\</a:t>
            </a:r>
            <a:r>
              <a:rPr lang="ko-KR" altLang="ko-KR" sz="14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vten</a:t>
            </a:r>
            <a:r>
              <a:rPr lang="ko-KR" altLang="ko-KR" sz="14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v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Lib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site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packages</a:t>
            </a:r>
            <a:endParaRPr kumimoji="0" lang="ko-KR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5386394" y="1793014"/>
            <a:ext cx="2875960" cy="3231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&gt;&gt;&gt;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site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&gt;&gt;&gt;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site.getsitepackages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ko-KR" altLang="ko-K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52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pipenv</a:t>
            </a:r>
            <a:r>
              <a:rPr lang="en-US" altLang="ko-KR" dirty="0" smtClean="0"/>
              <a:t> </a:t>
            </a:r>
            <a:r>
              <a:rPr lang="ko-KR" altLang="en-US" dirty="0" smtClean="0"/>
              <a:t>도움말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pipenv</a:t>
            </a:r>
            <a:r>
              <a:rPr lang="en-US" altLang="ko-KR" dirty="0" smtClean="0"/>
              <a:t> -h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661" y="69248"/>
            <a:ext cx="4197557" cy="670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7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586" y="1514005"/>
            <a:ext cx="4903965" cy="442039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pipenv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 방법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3453798" cy="5427789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가상환경</a:t>
            </a:r>
            <a:r>
              <a:rPr lang="en-US" altLang="ko-KR" dirty="0" smtClean="0"/>
              <a:t> </a:t>
            </a:r>
            <a:r>
              <a:rPr lang="ko-KR" altLang="en-US" dirty="0" smtClean="0"/>
              <a:t>만들기</a:t>
            </a:r>
            <a:endParaRPr lang="en-US" altLang="ko-KR" dirty="0" smtClean="0"/>
          </a:p>
          <a:p>
            <a:pPr lvl="1"/>
            <a:r>
              <a:rPr lang="ko-KR" altLang="en-US" dirty="0"/>
              <a:t>프로젝트 디렉터리에 위치한 상태로 </a:t>
            </a:r>
            <a:r>
              <a:rPr lang="ko-KR" altLang="en-US" dirty="0" err="1"/>
              <a:t>가상환경을</a:t>
            </a:r>
            <a:r>
              <a:rPr lang="ko-KR" altLang="en-US" dirty="0"/>
              <a:t>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r>
              <a:rPr lang="ko-KR" altLang="en-US" dirty="0" smtClean="0"/>
              <a:t>적당한 폴더로 이동과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폴더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D:</a:t>
            </a:r>
          </a:p>
          <a:p>
            <a:pPr lvl="1"/>
            <a:r>
              <a:rPr lang="en-US" altLang="ko-KR" dirty="0" smtClean="0"/>
              <a:t>cd </a:t>
            </a:r>
            <a:r>
              <a:rPr lang="en-US" altLang="ko-KR" dirty="0" err="1" smtClean="0"/>
              <a:t>ve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프로젝트 폴더 생성과 이동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md </a:t>
            </a:r>
            <a:r>
              <a:rPr lang="en-US" altLang="ko-KR" dirty="0" err="1" smtClean="0"/>
              <a:t>epenv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cd </a:t>
            </a:r>
            <a:r>
              <a:rPr lang="en-US" altLang="ko-KR" dirty="0" err="1" smtClean="0"/>
              <a:t>epenv</a:t>
            </a:r>
            <a:endParaRPr lang="en-US" altLang="ko-KR" dirty="0" smtClean="0"/>
          </a:p>
          <a:p>
            <a:r>
              <a:rPr lang="ko-KR" altLang="en-US" dirty="0" smtClean="0"/>
              <a:t>가상환경 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명령문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pipenv</a:t>
            </a:r>
            <a:r>
              <a:rPr lang="ko-KR" altLang="en-US" dirty="0" smtClean="0"/>
              <a:t> </a:t>
            </a:r>
            <a:r>
              <a:rPr lang="en-US" altLang="ko-KR" dirty="0" smtClean="0"/>
              <a:t>install</a:t>
            </a:r>
          </a:p>
          <a:p>
            <a:pPr lvl="1"/>
            <a:r>
              <a:rPr lang="ko-KR" altLang="en-US" dirty="0" smtClean="0"/>
              <a:t>가상환경 이름</a:t>
            </a:r>
            <a:endParaRPr lang="en-US" altLang="ko-KR" dirty="0" smtClean="0"/>
          </a:p>
          <a:p>
            <a:pPr lvl="2"/>
            <a:r>
              <a:rPr lang="en-US" altLang="ko-KR" dirty="0" err="1"/>
              <a:t>epenv-wfWaURng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가상환경 인터프리터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</a:t>
            </a:r>
            <a:r>
              <a:rPr lang="en-US" altLang="ko-KR" dirty="0"/>
              <a:t>:\Users</a:t>
            </a:r>
            <a:r>
              <a:rPr lang="en-US" altLang="ko-KR" dirty="0" smtClean="0"/>
              <a:t>\</a:t>
            </a:r>
            <a:r>
              <a:rPr lang="ko-KR" altLang="en-US" dirty="0" smtClean="0"/>
              <a:t>사용자명</a:t>
            </a:r>
            <a:r>
              <a:rPr lang="en-US" altLang="ko-KR" dirty="0" smtClean="0"/>
              <a:t>\.</a:t>
            </a:r>
            <a:r>
              <a:rPr lang="en-US" altLang="ko-KR" dirty="0" err="1"/>
              <a:t>virtualenvs</a:t>
            </a:r>
            <a:r>
              <a:rPr lang="en-US" altLang="ko-KR" dirty="0" smtClean="0"/>
              <a:t>\</a:t>
            </a:r>
            <a:r>
              <a:rPr lang="ko-KR" altLang="en-US" dirty="0" err="1" smtClean="0"/>
              <a:t>가상환경명</a:t>
            </a:r>
            <a:r>
              <a:rPr lang="en-US" altLang="ko-KR" dirty="0" smtClean="0"/>
              <a:t>\Scripts\python.exe</a:t>
            </a:r>
          </a:p>
          <a:p>
            <a:pPr lvl="1"/>
            <a:r>
              <a:rPr lang="ko-KR" altLang="en-US" dirty="0" smtClean="0"/>
              <a:t>쉘로 들어가기</a:t>
            </a:r>
            <a:endParaRPr lang="en-US" altLang="ko-KR" dirty="0" smtClean="0"/>
          </a:p>
          <a:p>
            <a:pPr lvl="2"/>
            <a:r>
              <a:rPr lang="en-US" altLang="ko-KR" dirty="0" err="1"/>
              <a:t>pipenv</a:t>
            </a:r>
            <a:r>
              <a:rPr lang="ko-KR" altLang="en-US" dirty="0"/>
              <a:t> </a:t>
            </a:r>
            <a:r>
              <a:rPr lang="en-US" altLang="ko-KR" dirty="0"/>
              <a:t>shell</a:t>
            </a:r>
          </a:p>
          <a:p>
            <a:pPr lvl="2"/>
            <a:endParaRPr lang="en-US" altLang="ko-KR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1779105" y="3566197"/>
            <a:ext cx="594540" cy="23649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3562854" y="842854"/>
            <a:ext cx="1919916" cy="535068"/>
          </a:xfrm>
          <a:prstGeom prst="wedgeRoundRectCallout">
            <a:avLst>
              <a:gd name="adj1" fmla="val -110685"/>
              <a:gd name="adj2" fmla="val 454185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가상환경과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연결되는 프로젝트 폴더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62854" y="3006994"/>
            <a:ext cx="3593320" cy="35780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689378" y="535077"/>
            <a:ext cx="290656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버전</a:t>
            </a:r>
            <a:r>
              <a:rPr lang="en-US" altLang="ko-KR" sz="1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3.9 </a:t>
            </a:r>
            <a:r>
              <a:rPr lang="ko-KR" altLang="en-US" sz="1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지원의 문제로 실습 배제</a:t>
            </a:r>
          </a:p>
        </p:txBody>
      </p:sp>
    </p:spTree>
    <p:extLst>
      <p:ext uri="{BB962C8B-B14F-4D97-AF65-F5344CB8AC3E}">
        <p14:creationId xmlns:p14="http://schemas.microsoft.com/office/powerpoint/2010/main" val="356462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pipenv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 설치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모듈 설치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가상환경에</a:t>
            </a:r>
            <a:r>
              <a:rPr lang="ko-KR" altLang="en-US" dirty="0" smtClean="0"/>
              <a:t> 필요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matplotlib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pipenv</a:t>
            </a:r>
            <a:r>
              <a:rPr lang="ko-KR" altLang="en-US" dirty="0" smtClean="0"/>
              <a:t> </a:t>
            </a:r>
            <a:r>
              <a:rPr lang="en-US" altLang="ko-KR" dirty="0" smtClean="0"/>
              <a:t>install </a:t>
            </a:r>
            <a:r>
              <a:rPr lang="en-US" altLang="ko-KR" dirty="0" err="1" smtClean="0"/>
              <a:t>matplotlib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설치</a:t>
            </a:r>
            <a:r>
              <a:rPr lang="en-US" altLang="ko-KR" dirty="0" smtClean="0"/>
              <a:t> </a:t>
            </a:r>
            <a:r>
              <a:rPr lang="ko-KR" altLang="en-US" dirty="0" smtClean="0"/>
              <a:t>확인 </a:t>
            </a:r>
            <a:endParaRPr lang="en-US" altLang="ko-KR" dirty="0"/>
          </a:p>
          <a:p>
            <a:pPr lvl="2"/>
            <a:r>
              <a:rPr lang="en-US" altLang="ko-KR" dirty="0"/>
              <a:t>pip show </a:t>
            </a:r>
            <a:r>
              <a:rPr lang="en-US" altLang="ko-KR" dirty="0" err="1" smtClean="0"/>
              <a:t>matplotlib</a:t>
            </a:r>
            <a:endParaRPr lang="en-US" altLang="ko-KR" dirty="0" smtClean="0"/>
          </a:p>
          <a:p>
            <a:r>
              <a:rPr lang="ko-KR" altLang="en-US" dirty="0" smtClean="0"/>
              <a:t>가상환경 쉘에서 나오기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exit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프로젝트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폴더 </a:t>
            </a:r>
            <a:r>
              <a:rPr lang="ko-KR" altLang="en-US" dirty="0" err="1" smtClean="0"/>
              <a:t>생성파일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Pipfile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Pipfile.lock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652" y="1304999"/>
            <a:ext cx="4560468" cy="467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1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Pipenv</a:t>
            </a:r>
            <a:r>
              <a:rPr lang="ko-KR" altLang="en-US" dirty="0" smtClean="0"/>
              <a:t>로 설치된 </a:t>
            </a:r>
            <a:r>
              <a:rPr lang="en-US" altLang="ko-KR" dirty="0" smtClean="0"/>
              <a:t>python</a:t>
            </a:r>
            <a:r>
              <a:rPr lang="ko-KR" altLang="en-US" dirty="0" smtClean="0"/>
              <a:t> 확인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Python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21079" y="1681838"/>
            <a:ext cx="8265695" cy="215443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&gt;&gt;&gt;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sys</a:t>
            </a:r>
            <a:endParaRPr kumimoji="0" lang="ko-KR" altLang="ko-KR" sz="1400" b="0" i="0" u="none" strike="noStrike" cap="none" normalizeH="0" baseline="0" dirty="0" smtClean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&gt;&gt;&gt;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sys.prefix</a:t>
            </a:r>
            <a:endParaRPr kumimoji="0" lang="ko-KR" altLang="ko-KR" sz="1400" b="0" i="0" u="none" strike="noStrike" cap="none" normalizeH="0" baseline="0" dirty="0" smtClean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'C:\\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Users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\\217\\.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virtualenvs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\\penv-Snxa-AB5'</a:t>
            </a:r>
            <a:endParaRPr kumimoji="0" lang="ko-KR" altLang="ko-KR" sz="1400" b="0" i="0" u="none" strike="noStrike" cap="none" normalizeH="0" baseline="0" dirty="0" smtClean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&gt;&gt;&gt;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sys.path</a:t>
            </a:r>
            <a:endParaRPr kumimoji="0" lang="ko-KR" altLang="ko-KR" sz="1400" b="0" i="0" u="none" strike="noStrike" cap="none" normalizeH="0" baseline="0" dirty="0" smtClean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'C:\\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Users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\\217\\.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virtualenvs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\\penv-Snxa-AB5\\Scripts\\python38.zip'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'C:\\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Users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\\217\\.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virtualenvs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\\penv-Snxa-AB5\\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DLLs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'C:\\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Users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\\217\\.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virtualenvs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\\penv-Snxa-AB5\\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lib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'C:\\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Users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\\217\\.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virtualenvs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\\penv-Snxa-AB5\\Scripts'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:\\python38-32\\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Lib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:\\python38-32\\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DLLs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'C:\\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Users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\\217\\.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virtualenvs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\\penv-Snxa-AB5'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'C:\\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Users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\\217\\.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virtualenvs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\\penv-Snxa-AB5\\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lib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site-packages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</a:t>
            </a:r>
            <a:endParaRPr kumimoji="0" lang="ko-KR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79" y="4023711"/>
            <a:ext cx="8088092" cy="210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60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가상환경 생성 정리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venv</a:t>
            </a:r>
            <a:r>
              <a:rPr lang="en-US" altLang="ko-KR" dirty="0"/>
              <a:t>, </a:t>
            </a:r>
            <a:r>
              <a:rPr lang="en-US" altLang="ko-KR" dirty="0" err="1"/>
              <a:t>virtualenv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하부</a:t>
            </a:r>
            <a:r>
              <a:rPr lang="en-US" altLang="ko-KR" dirty="0" smtClean="0"/>
              <a:t> </a:t>
            </a:r>
            <a:r>
              <a:rPr lang="ko-KR" altLang="en-US" dirty="0" smtClean="0"/>
              <a:t>폴더에 지정한 이름의 </a:t>
            </a:r>
            <a:r>
              <a:rPr lang="ko-KR" altLang="en-US" dirty="0" err="1" smtClean="0"/>
              <a:t>가상환경이</a:t>
            </a:r>
            <a:r>
              <a:rPr lang="ko-KR" altLang="en-US" dirty="0" smtClean="0"/>
              <a:t> 생성됨</a:t>
            </a:r>
            <a:endParaRPr lang="en-US" altLang="ko-KR" dirty="0" smtClean="0"/>
          </a:p>
          <a:p>
            <a:pPr lvl="2"/>
            <a:r>
              <a:rPr lang="en-US" altLang="ko-KR" dirty="0"/>
              <a:t>python</a:t>
            </a:r>
            <a:r>
              <a:rPr lang="ko-KR" altLang="en-US" dirty="0"/>
              <a:t> </a:t>
            </a:r>
            <a:r>
              <a:rPr lang="en-US" altLang="ko-KR" dirty="0"/>
              <a:t>–m </a:t>
            </a:r>
            <a:r>
              <a:rPr lang="en-US" altLang="ko-KR" dirty="0" err="1"/>
              <a:t>venv</a:t>
            </a:r>
            <a:r>
              <a:rPr lang="en-US" altLang="ko-KR" dirty="0"/>
              <a:t> </a:t>
            </a:r>
            <a:r>
              <a:rPr lang="ko-KR" altLang="en-US" dirty="0" err="1" smtClean="0"/>
              <a:t>가상환경명</a:t>
            </a:r>
            <a:endParaRPr lang="en-US" altLang="ko-KR" dirty="0"/>
          </a:p>
          <a:p>
            <a:pPr lvl="2"/>
            <a:r>
              <a:rPr lang="en-US" altLang="ko-KR" dirty="0" err="1" smtClean="0"/>
              <a:t>virtualenv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가상환경명</a:t>
            </a:r>
            <a:endParaRPr lang="en-US" altLang="ko-KR" dirty="0" smtClean="0"/>
          </a:p>
          <a:p>
            <a:r>
              <a:rPr lang="en-US" altLang="ko-KR" dirty="0" err="1" smtClean="0"/>
              <a:t>pipenv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pipenv</a:t>
            </a:r>
            <a:r>
              <a:rPr lang="en-US" altLang="ko-KR" dirty="0" smtClean="0"/>
              <a:t> shell</a:t>
            </a:r>
            <a:r>
              <a:rPr lang="ko-KR" altLang="en-US" dirty="0" smtClean="0"/>
              <a:t>이 실행되는 폴더를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기본으로 사용자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하부에 폴더에 </a:t>
            </a:r>
            <a:r>
              <a:rPr lang="ko-KR" altLang="en-US" dirty="0" err="1" smtClean="0"/>
              <a:t>가상환경이</a:t>
            </a:r>
            <a:r>
              <a:rPr lang="ko-KR" altLang="en-US" dirty="0" smtClean="0"/>
              <a:t> 생성됨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pipenv</a:t>
            </a:r>
            <a:r>
              <a:rPr lang="ko-KR" altLang="en-US" dirty="0" smtClean="0"/>
              <a:t> </a:t>
            </a:r>
            <a:r>
              <a:rPr lang="en-US" altLang="ko-KR" dirty="0" smtClean="0"/>
              <a:t>install</a:t>
            </a:r>
          </a:p>
          <a:p>
            <a:pPr lvl="3"/>
            <a:r>
              <a:rPr lang="en-US" altLang="ko-KR" dirty="0"/>
              <a:t>C:\Users</a:t>
            </a:r>
            <a:r>
              <a:rPr lang="en-US" altLang="ko-KR" dirty="0" smtClean="0"/>
              <a:t>\</a:t>
            </a:r>
            <a:r>
              <a:rPr lang="ko-KR" altLang="en-US" dirty="0" smtClean="0"/>
              <a:t>사용자명</a:t>
            </a:r>
            <a:r>
              <a:rPr lang="en-US" altLang="ko-KR" dirty="0" smtClean="0"/>
              <a:t>\.virtualenvs\</a:t>
            </a:r>
            <a:r>
              <a:rPr lang="ko-KR" altLang="en-US" dirty="0" smtClean="0"/>
              <a:t>실행폴더이름</a:t>
            </a:r>
            <a:r>
              <a:rPr lang="en-US" altLang="ko-KR" dirty="0" smtClean="0"/>
              <a:t>-0000</a:t>
            </a:r>
          </a:p>
          <a:p>
            <a:pPr lvl="1"/>
            <a:r>
              <a:rPr lang="en-US" altLang="ko-KR" dirty="0" smtClean="0"/>
              <a:t>activate</a:t>
            </a:r>
            <a:r>
              <a:rPr lang="ko-KR" altLang="en-US" dirty="0" smtClean="0"/>
              <a:t>가 따로 있지 않고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pipenv</a:t>
            </a:r>
            <a:r>
              <a:rPr lang="en-US" altLang="ko-KR" dirty="0" smtClean="0"/>
              <a:t> shell</a:t>
            </a:r>
            <a:r>
              <a:rPr lang="ko-KR" altLang="en-US" dirty="0" smtClean="0"/>
              <a:t>로 가상환경으로 진입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나올 때는 </a:t>
            </a:r>
            <a:r>
              <a:rPr lang="en-US" altLang="ko-KR" dirty="0" smtClean="0"/>
              <a:t>exit</a:t>
            </a:r>
            <a:endParaRPr lang="en-US" altLang="ko-KR" dirty="0"/>
          </a:p>
          <a:p>
            <a:pPr lvl="3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072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가상환경의</a:t>
            </a:r>
            <a:r>
              <a:rPr lang="ko-KR" altLang="en-US" dirty="0" smtClean="0"/>
              <a:t> 이해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가상환경의</a:t>
            </a:r>
            <a:r>
              <a:rPr lang="ko-KR" altLang="en-US" dirty="0" smtClean="0"/>
              <a:t> 필요성</a:t>
            </a:r>
            <a:endParaRPr lang="en-US" altLang="ko-KR" dirty="0"/>
          </a:p>
          <a:p>
            <a:pPr lvl="1"/>
            <a:r>
              <a:rPr lang="ko-KR" altLang="en-US" dirty="0" smtClean="0"/>
              <a:t>하나의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환경에는 여러 버전의 설치를 할 수 없음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여러 환경을 만들고 각각의 환경에 여러 버전 설치는 가능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python </a:t>
            </a:r>
            <a:r>
              <a:rPr lang="ko-KR" altLang="en-US" dirty="0"/>
              <a:t>프로그램을 실행하기 위한 </a:t>
            </a:r>
            <a:r>
              <a:rPr lang="ko-KR" altLang="en-US" dirty="0" smtClean="0"/>
              <a:t>다양한 환경을 마련</a:t>
            </a:r>
            <a:endParaRPr lang="en-US" altLang="ko-KR" dirty="0" smtClean="0"/>
          </a:p>
          <a:p>
            <a:r>
              <a:rPr lang="ko-KR" altLang="en-US" dirty="0" err="1" smtClean="0"/>
              <a:t>가상환경의</a:t>
            </a:r>
            <a:r>
              <a:rPr lang="ko-KR" altLang="en-US" dirty="0" smtClean="0"/>
              <a:t> </a:t>
            </a:r>
            <a:r>
              <a:rPr lang="ko-KR" altLang="en-US" dirty="0"/>
              <a:t>주요 </a:t>
            </a:r>
            <a:r>
              <a:rPr lang="ko-KR" altLang="en-US" dirty="0" smtClean="0"/>
              <a:t>목적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Python </a:t>
            </a:r>
            <a:r>
              <a:rPr lang="ko-KR" altLang="en-US" dirty="0" smtClean="0"/>
              <a:t>프로젝트를 위한 격리된 개발환경을 </a:t>
            </a:r>
            <a:r>
              <a:rPr lang="ko-KR" altLang="en-US" dirty="0"/>
              <a:t>만드는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다른 </a:t>
            </a:r>
            <a:r>
              <a:rPr lang="ko-KR" altLang="en-US" dirty="0"/>
              <a:t>모든 프로젝트의 </a:t>
            </a:r>
            <a:r>
              <a:rPr lang="ko-KR" altLang="en-US" dirty="0" smtClean="0"/>
              <a:t>종속성에 관계없이 </a:t>
            </a:r>
            <a:r>
              <a:rPr lang="ko-KR" altLang="en-US" dirty="0"/>
              <a:t>각 프로젝트마다 </a:t>
            </a:r>
            <a:r>
              <a:rPr lang="ko-KR" altLang="en-US" dirty="0" smtClean="0"/>
              <a:t>고유한 </a:t>
            </a:r>
            <a:r>
              <a:rPr lang="ko-KR" altLang="en-US" dirty="0"/>
              <a:t>종속성을 가질 수 있음을 </a:t>
            </a:r>
            <a:r>
              <a:rPr lang="ko-KR" altLang="en-US" dirty="0" smtClean="0"/>
              <a:t>의미</a:t>
            </a:r>
            <a:endParaRPr lang="en-US" altLang="ko-KR" dirty="0"/>
          </a:p>
        </p:txBody>
      </p:sp>
      <p:grpSp>
        <p:nvGrpSpPr>
          <p:cNvPr id="6" name="그룹 5"/>
          <p:cNvGrpSpPr/>
          <p:nvPr/>
        </p:nvGrpSpPr>
        <p:grpSpPr>
          <a:xfrm>
            <a:off x="3080247" y="3574053"/>
            <a:ext cx="4048371" cy="2701071"/>
            <a:chOff x="4689239" y="3131077"/>
            <a:chExt cx="4048371" cy="2701071"/>
          </a:xfrm>
        </p:grpSpPr>
        <p:pic>
          <p:nvPicPr>
            <p:cNvPr id="2050" name="Picture 2" descr="관련 이미지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0738" y="3131077"/>
              <a:ext cx="2381250" cy="2228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6248820" y="5432038"/>
              <a:ext cx="1467068" cy="40011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err="1" smtClean="0">
                  <a:solidFill>
                    <a:srgbClr val="7030A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itchFamily="34" charset="0"/>
                </a:rPr>
                <a:t>데이터과학</a:t>
              </a:r>
              <a:endParaRPr lang="ko-KR" altLang="en-US" sz="20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89239" y="4527163"/>
              <a:ext cx="1467068" cy="40011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err="1" smtClean="0">
                  <a:solidFill>
                    <a:srgbClr val="7030A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itchFamily="34" charset="0"/>
                </a:rPr>
                <a:t>파이썬기초</a:t>
              </a:r>
              <a:endParaRPr lang="ko-KR" altLang="en-US" sz="20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83503" y="4527163"/>
              <a:ext cx="954107" cy="40011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err="1" smtClean="0">
                  <a:solidFill>
                    <a:srgbClr val="7030A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itchFamily="34" charset="0"/>
                </a:rPr>
                <a:t>딥러닝</a:t>
              </a:r>
              <a:endParaRPr lang="ko-KR" altLang="en-US" sz="20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588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가상환경 생성 실습</a:t>
            </a:r>
            <a:r>
              <a:rPr lang="en-US" altLang="ko-KR" dirty="0" smtClean="0"/>
              <a:t>(20</a:t>
            </a:r>
            <a:r>
              <a:rPr lang="ko-KR" altLang="en-US" dirty="0" smtClean="0"/>
              <a:t>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지정한 폴더에 각각의 도구로 가상환경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상위 폴더 </a:t>
            </a:r>
            <a:r>
              <a:rPr lang="en-US" altLang="ko-KR" dirty="0" err="1" smtClean="0"/>
              <a:t>myve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하부에 각각 생성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 </a:t>
            </a:r>
            <a:r>
              <a:rPr lang="en-US" altLang="ko-KR" dirty="0" err="1" smtClean="0"/>
              <a:t>virtualenv</a:t>
            </a:r>
            <a:r>
              <a:rPr lang="en-US" altLang="ko-KR" dirty="0" smtClean="0"/>
              <a:t> </a:t>
            </a:r>
            <a:r>
              <a:rPr lang="ko-KR" altLang="en-US" dirty="0" smtClean="0"/>
              <a:t>로 생성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ve</a:t>
            </a:r>
            <a:r>
              <a:rPr lang="en-US" altLang="ko-KR" dirty="0" smtClean="0"/>
              <a:t>-np</a:t>
            </a:r>
          </a:p>
          <a:p>
            <a:pPr lvl="2"/>
            <a:r>
              <a:rPr lang="ko-KR" altLang="en-US" dirty="0"/>
              <a:t> </a:t>
            </a:r>
            <a:r>
              <a:rPr lang="en-US" altLang="ko-KR" dirty="0" err="1" smtClean="0"/>
              <a:t>venv</a:t>
            </a:r>
            <a:r>
              <a:rPr lang="en-US" altLang="ko-KR" dirty="0" smtClean="0"/>
              <a:t> </a:t>
            </a:r>
            <a:r>
              <a:rPr lang="ko-KR" altLang="en-US" dirty="0"/>
              <a:t>로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matplotlib</a:t>
            </a:r>
            <a:r>
              <a:rPr lang="ko-KR" altLang="en-US" dirty="0" smtClean="0"/>
              <a:t> 설치</a:t>
            </a:r>
            <a:endParaRPr lang="en-US" altLang="ko-KR" dirty="0"/>
          </a:p>
          <a:p>
            <a:pPr lvl="3"/>
            <a:r>
              <a:rPr lang="en-US" altLang="ko-KR" dirty="0" err="1" smtClean="0"/>
              <a:t>ve-mp</a:t>
            </a:r>
            <a:endParaRPr lang="ko-KR" altLang="en-US" dirty="0"/>
          </a:p>
          <a:p>
            <a:pPr lvl="2"/>
            <a:r>
              <a:rPr lang="ko-KR" altLang="en-US" dirty="0"/>
              <a:t> </a:t>
            </a:r>
            <a:r>
              <a:rPr lang="en-US" altLang="ko-KR" dirty="0" err="1" smtClean="0"/>
              <a:t>pipenv</a:t>
            </a:r>
            <a:r>
              <a:rPr lang="en-US" altLang="ko-KR" dirty="0" smtClean="0"/>
              <a:t> </a:t>
            </a:r>
            <a:r>
              <a:rPr lang="ko-KR" altLang="en-US" dirty="0"/>
              <a:t>로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, pandas </a:t>
            </a:r>
            <a:r>
              <a:rPr lang="ko-KR" altLang="en-US" dirty="0" smtClean="0"/>
              <a:t>설치</a:t>
            </a:r>
            <a:endParaRPr lang="en-US" altLang="ko-KR" dirty="0"/>
          </a:p>
          <a:p>
            <a:pPr lvl="3"/>
            <a:r>
              <a:rPr lang="en-US" altLang="ko-KR" dirty="0" err="1" smtClean="0"/>
              <a:t>ve-pd</a:t>
            </a:r>
            <a:endParaRPr lang="ko-KR" altLang="en-US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85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574399" y="2318830"/>
            <a:ext cx="3954929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8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아나콘다의</a:t>
            </a:r>
            <a:endParaRPr lang="en-US" altLang="ko-KR" sz="48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ko-KR" sz="48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conda</a:t>
            </a:r>
            <a:r>
              <a:rPr lang="en-US" altLang="ko-KR" sz="48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ko-KR" altLang="en-US" sz="48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명령어</a:t>
            </a:r>
            <a:endParaRPr lang="en-US" altLang="ko-KR" sz="4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6827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아나콘다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conda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아나콘다가 제공하는 명령 프롬프트에서 실행되는 명령어</a:t>
            </a:r>
            <a:endParaRPr lang="en-US" altLang="ko-KR" dirty="0" smtClean="0"/>
          </a:p>
          <a:p>
            <a:pPr lvl="1"/>
            <a:r>
              <a:rPr lang="en-US" altLang="ko-KR" dirty="0" err="1"/>
              <a:t>conda</a:t>
            </a:r>
            <a:r>
              <a:rPr lang="ko-KR" altLang="en-US" dirty="0"/>
              <a:t> 프롬프트</a:t>
            </a:r>
            <a:r>
              <a:rPr lang="en-US" altLang="ko-KR" dirty="0"/>
              <a:t> </a:t>
            </a:r>
            <a:r>
              <a:rPr lang="ko-KR" altLang="en-US" dirty="0"/>
              <a:t>열기</a:t>
            </a:r>
            <a:endParaRPr lang="en-US" altLang="ko-KR" dirty="0"/>
          </a:p>
          <a:p>
            <a:pPr lvl="2"/>
            <a:r>
              <a:rPr lang="ko-KR" altLang="en-US" dirty="0"/>
              <a:t>설치 메뉴 </a:t>
            </a:r>
            <a:r>
              <a:rPr lang="en-US" altLang="ko-KR" dirty="0"/>
              <a:t>Anaconda Prompt(Anaconda3)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3"/>
            <a:r>
              <a:rPr lang="en-US" altLang="ko-KR" dirty="0"/>
              <a:t>%</a:t>
            </a:r>
            <a:r>
              <a:rPr lang="en-US" altLang="ko-KR" dirty="0" err="1"/>
              <a:t>windir</a:t>
            </a:r>
            <a:r>
              <a:rPr lang="en-US" altLang="ko-KR" dirty="0"/>
              <a:t>%\System32\cmd.exe "/K" </a:t>
            </a:r>
            <a:r>
              <a:rPr lang="en-US" altLang="ko-KR" dirty="0" smtClean="0"/>
              <a:t>C:\</a:t>
            </a:r>
            <a:r>
              <a:rPr lang="en-US" altLang="ko-KR" dirty="0"/>
              <a:t>Anaconda3\Scripts\activate.bat </a:t>
            </a:r>
            <a:r>
              <a:rPr lang="en-US" altLang="ko-KR" dirty="0" smtClean="0"/>
              <a:t>C:\</a:t>
            </a:r>
            <a:r>
              <a:rPr lang="en-US" altLang="ko-KR" dirty="0"/>
              <a:t>Anaconda3</a:t>
            </a:r>
          </a:p>
          <a:p>
            <a:r>
              <a:rPr lang="ko-KR" altLang="en-US" dirty="0" smtClean="0"/>
              <a:t>가상환경이나 모듈을 관리하는 명령어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항상 </a:t>
            </a:r>
            <a:r>
              <a:rPr lang="en-US" altLang="ko-KR" dirty="0" err="1" smtClean="0"/>
              <a:t>conda</a:t>
            </a:r>
            <a:r>
              <a:rPr lang="ko-KR" altLang="en-US" dirty="0" smtClean="0"/>
              <a:t>로 시작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716" y="3255474"/>
            <a:ext cx="6627675" cy="30899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48879" y="5347252"/>
            <a:ext cx="1358064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05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설치할</a:t>
            </a:r>
            <a:r>
              <a:rPr lang="en-US" altLang="ko-KR" sz="105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</a:t>
            </a:r>
            <a:r>
              <a:rPr lang="ko-KR" altLang="en-US" sz="105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패키지 검색</a:t>
            </a:r>
          </a:p>
        </p:txBody>
      </p:sp>
    </p:spTree>
    <p:extLst>
      <p:ext uri="{BB962C8B-B14F-4D97-AF65-F5344CB8AC3E}">
        <p14:creationId xmlns:p14="http://schemas.microsoft.com/office/powerpoint/2010/main" val="282554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아나콘다의</a:t>
            </a:r>
            <a:r>
              <a:rPr lang="en-US" altLang="ko-KR" dirty="0"/>
              <a:t> </a:t>
            </a:r>
            <a:r>
              <a:rPr lang="en-US" altLang="ko-KR" dirty="0" err="1"/>
              <a:t>conda</a:t>
            </a:r>
            <a:r>
              <a:rPr lang="ko-KR" altLang="en-US" dirty="0" smtClean="0"/>
              <a:t> 명령 기본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conda</a:t>
            </a:r>
            <a:r>
              <a:rPr lang="ko-KR" altLang="en-US" dirty="0" smtClean="0"/>
              <a:t> </a:t>
            </a:r>
            <a:r>
              <a:rPr lang="en-US" altLang="ko-KR" dirty="0" smtClean="0"/>
              <a:t>--version</a:t>
            </a:r>
          </a:p>
          <a:p>
            <a:pPr lvl="1"/>
            <a:r>
              <a:rPr lang="ko-KR" altLang="en-US" dirty="0" smtClean="0"/>
              <a:t>현재 </a:t>
            </a:r>
            <a:r>
              <a:rPr lang="ko-KR" altLang="en-US" dirty="0" err="1" smtClean="0"/>
              <a:t>콘다</a:t>
            </a:r>
            <a:r>
              <a:rPr lang="ko-KR" altLang="en-US" dirty="0" smtClean="0"/>
              <a:t> 버전</a:t>
            </a:r>
            <a:endParaRPr lang="en-US" altLang="ko-KR" dirty="0"/>
          </a:p>
          <a:p>
            <a:r>
              <a:rPr lang="en-US" altLang="ko-KR" dirty="0" err="1"/>
              <a:t>conda</a:t>
            </a:r>
            <a:r>
              <a:rPr lang="ko-KR" altLang="en-US" dirty="0"/>
              <a:t> </a:t>
            </a:r>
            <a:r>
              <a:rPr lang="en-US" altLang="ko-KR" dirty="0" smtClean="0"/>
              <a:t>update </a:t>
            </a:r>
            <a:r>
              <a:rPr lang="en-US" altLang="ko-KR" dirty="0" err="1" smtClean="0"/>
              <a:t>conda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콘다</a:t>
            </a:r>
            <a:r>
              <a:rPr lang="ko-KR" altLang="en-US" dirty="0" smtClean="0"/>
              <a:t> 최신 버전으로</a:t>
            </a:r>
            <a:endParaRPr lang="en-US" altLang="ko-KR" dirty="0"/>
          </a:p>
          <a:p>
            <a:r>
              <a:rPr lang="en-US" altLang="ko-KR" dirty="0" err="1" smtClean="0"/>
              <a:t>conda</a:t>
            </a:r>
            <a:r>
              <a:rPr lang="en-US" altLang="ko-KR" dirty="0" smtClean="0"/>
              <a:t> info –e</a:t>
            </a:r>
          </a:p>
          <a:p>
            <a:pPr lvl="1"/>
            <a:r>
              <a:rPr lang="ko-KR" altLang="en-US" dirty="0" smtClean="0"/>
              <a:t>현재 가상환경 목록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191" y="2319470"/>
            <a:ext cx="5034252" cy="360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5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아나콘다의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conda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명령어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8603852" cy="2108185"/>
          </a:xfrm>
        </p:spPr>
        <p:txBody>
          <a:bodyPr>
            <a:normAutofit lnSpcReduction="10000"/>
          </a:bodyPr>
          <a:lstStyle/>
          <a:p>
            <a:r>
              <a:rPr lang="en-US" altLang="ko-KR" dirty="0" err="1" smtClean="0"/>
              <a:t>conda</a:t>
            </a:r>
            <a:r>
              <a:rPr lang="en-US" altLang="ko-KR" dirty="0" smtClean="0"/>
              <a:t> list</a:t>
            </a:r>
          </a:p>
          <a:p>
            <a:pPr lvl="1"/>
            <a:r>
              <a:rPr lang="en-US" altLang="ko-KR" dirty="0" err="1" smtClean="0"/>
              <a:t>conda</a:t>
            </a:r>
            <a:r>
              <a:rPr lang="ko-KR" altLang="en-US" dirty="0" smtClean="0"/>
              <a:t> </a:t>
            </a:r>
            <a:r>
              <a:rPr lang="en-US" altLang="ko-KR" dirty="0" smtClean="0"/>
              <a:t>list </a:t>
            </a:r>
            <a:r>
              <a:rPr lang="ko-KR" altLang="en-US" dirty="0" err="1" smtClean="0"/>
              <a:t>패키지명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패키지 관련 설치 모듈과 버전 정보 제공</a:t>
            </a:r>
            <a:r>
              <a:rPr lang="en-US" altLang="ko-KR" dirty="0" smtClean="0"/>
              <a:t> </a:t>
            </a:r>
          </a:p>
          <a:p>
            <a:r>
              <a:rPr lang="en-US" altLang="ko-KR" dirty="0" err="1" smtClean="0"/>
              <a:t>conda</a:t>
            </a:r>
            <a:r>
              <a:rPr lang="en-US" altLang="ko-KR" dirty="0" smtClean="0"/>
              <a:t> install</a:t>
            </a:r>
          </a:p>
          <a:p>
            <a:r>
              <a:rPr lang="en-US" altLang="ko-KR" dirty="0" err="1" smtClean="0"/>
              <a:t>conda</a:t>
            </a:r>
            <a:r>
              <a:rPr lang="en-US" altLang="ko-KR" dirty="0" smtClean="0"/>
              <a:t> search </a:t>
            </a:r>
            <a:r>
              <a:rPr lang="ko-KR" altLang="en-US" dirty="0" err="1" smtClean="0"/>
              <a:t>패키지명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저장소에 있는 패키지 검색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설치전에</a:t>
            </a:r>
            <a:r>
              <a:rPr lang="ko-KR" altLang="en-US" dirty="0" smtClean="0"/>
              <a:t> 설치할 패키지를 한번 찾아본 후 버전 등을 보고 설치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3302145"/>
            <a:ext cx="6527571" cy="304331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43073" y="6465306"/>
            <a:ext cx="2927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hlinkClick r:id="rId3"/>
              </a:rPr>
              <a:t>https://copycoding.tistory.com/62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98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장고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 및 삭제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conda</a:t>
            </a:r>
            <a:r>
              <a:rPr lang="en-US" altLang="ko-KR" dirty="0" smtClean="0"/>
              <a:t> list </a:t>
            </a:r>
            <a:r>
              <a:rPr lang="en-US" altLang="ko-KR" dirty="0" err="1" smtClean="0"/>
              <a:t>django</a:t>
            </a:r>
            <a:endParaRPr lang="en-US" altLang="ko-KR" dirty="0" smtClean="0"/>
          </a:p>
          <a:p>
            <a:r>
              <a:rPr lang="en-US" altLang="ko-KR" dirty="0" err="1"/>
              <a:t>conda</a:t>
            </a:r>
            <a:r>
              <a:rPr lang="en-US" altLang="ko-KR" dirty="0"/>
              <a:t> </a:t>
            </a:r>
            <a:r>
              <a:rPr lang="en-US" altLang="ko-KR" dirty="0" smtClean="0"/>
              <a:t>search </a:t>
            </a:r>
            <a:r>
              <a:rPr lang="en-US" altLang="ko-KR" dirty="0" err="1" smtClean="0"/>
              <a:t>django</a:t>
            </a:r>
            <a:endParaRPr lang="en-US" altLang="ko-KR" dirty="0" smtClean="0"/>
          </a:p>
          <a:p>
            <a:r>
              <a:rPr lang="en-US" altLang="ko-KR" dirty="0" err="1" smtClean="0"/>
              <a:t>conda</a:t>
            </a:r>
            <a:r>
              <a:rPr lang="en-US" altLang="ko-KR" dirty="0" smtClean="0"/>
              <a:t> install </a:t>
            </a:r>
            <a:r>
              <a:rPr lang="en-US" altLang="ko-KR" dirty="0" err="1"/>
              <a:t>django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err="1" smtClean="0"/>
              <a:t>conda</a:t>
            </a:r>
            <a:r>
              <a:rPr lang="en-US" altLang="ko-KR" dirty="0" smtClean="0"/>
              <a:t> remove </a:t>
            </a:r>
            <a:r>
              <a:rPr lang="en-US" altLang="ko-KR" dirty="0" err="1"/>
              <a:t>django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187" y="3276103"/>
            <a:ext cx="7347630" cy="132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78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가상환경 생성 및 필요 모듈 설치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conda</a:t>
            </a:r>
            <a:r>
              <a:rPr lang="en-US" altLang="ko-KR" dirty="0" smtClean="0"/>
              <a:t> create –n </a:t>
            </a:r>
            <a:r>
              <a:rPr lang="ko-KR" altLang="en-US" dirty="0" smtClean="0"/>
              <a:t>가상환경이름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설치모듈명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conda</a:t>
            </a:r>
            <a:r>
              <a:rPr lang="en-US" altLang="ko-KR" dirty="0" smtClean="0"/>
              <a:t> info -e</a:t>
            </a:r>
            <a:r>
              <a:rPr lang="ko-KR" altLang="en-US" dirty="0" smtClean="0"/>
              <a:t> 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현재 가상환경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이름 확인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conda</a:t>
            </a:r>
            <a:r>
              <a:rPr lang="en-US" altLang="ko-KR" dirty="0" smtClean="0"/>
              <a:t> create –n </a:t>
            </a:r>
            <a:r>
              <a:rPr lang="en-US" altLang="ko-KR" dirty="0" err="1" smtClean="0"/>
              <a:t>kang</a:t>
            </a:r>
            <a:r>
              <a:rPr lang="en-US" altLang="ko-KR" dirty="0" smtClean="0"/>
              <a:t> flask</a:t>
            </a:r>
          </a:p>
          <a:p>
            <a:pPr lvl="2"/>
            <a:r>
              <a:rPr lang="ko-KR" altLang="en-US" dirty="0" smtClean="0"/>
              <a:t>가상환경 </a:t>
            </a:r>
            <a:r>
              <a:rPr lang="en-US" altLang="ko-KR" dirty="0" err="1" smtClean="0"/>
              <a:t>kang</a:t>
            </a:r>
            <a:r>
              <a:rPr lang="ko-KR" altLang="en-US" dirty="0" smtClean="0"/>
              <a:t>을 만들고 모듈 </a:t>
            </a:r>
            <a:r>
              <a:rPr lang="en-US" altLang="ko-KR" dirty="0" smtClean="0"/>
              <a:t>flask </a:t>
            </a:r>
            <a:r>
              <a:rPr lang="ko-KR" altLang="en-US" dirty="0" smtClean="0"/>
              <a:t>설치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err="1"/>
              <a:t>conda</a:t>
            </a:r>
            <a:r>
              <a:rPr lang="en-US" altLang="ko-KR" dirty="0"/>
              <a:t> info -e</a:t>
            </a:r>
            <a:r>
              <a:rPr lang="ko-KR" altLang="en-US" dirty="0"/>
              <a:t>  </a:t>
            </a:r>
            <a:endParaRPr lang="en-US" altLang="ko-KR" dirty="0" smtClean="0"/>
          </a:p>
          <a:p>
            <a:pPr lvl="2"/>
            <a:r>
              <a:rPr lang="ko-KR" altLang="en-US" dirty="0"/>
              <a:t>가상환경 </a:t>
            </a:r>
            <a:r>
              <a:rPr lang="en-US" altLang="ko-KR" dirty="0" err="1" smtClean="0"/>
              <a:t>kang</a:t>
            </a:r>
            <a:r>
              <a:rPr lang="en-US" altLang="ko-KR" dirty="0" smtClean="0"/>
              <a:t> </a:t>
            </a:r>
            <a:r>
              <a:rPr lang="ko-KR" altLang="en-US" dirty="0" smtClean="0"/>
              <a:t>확인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conda</a:t>
            </a:r>
            <a:r>
              <a:rPr lang="en-US" altLang="ko-KR" dirty="0" smtClean="0"/>
              <a:t> activate </a:t>
            </a:r>
            <a:r>
              <a:rPr lang="en-US" altLang="ko-KR" dirty="0" err="1" smtClean="0"/>
              <a:t>kang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가상환경 활성화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conda</a:t>
            </a:r>
            <a:r>
              <a:rPr lang="en-US" altLang="ko-KR" dirty="0" smtClean="0"/>
              <a:t> list</a:t>
            </a:r>
            <a:r>
              <a:rPr lang="ko-KR" altLang="en-US" dirty="0" smtClean="0"/>
              <a:t> 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595" y="1617110"/>
            <a:ext cx="3711066" cy="515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9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모듈과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가상환경 삭제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conda</a:t>
            </a:r>
            <a:r>
              <a:rPr lang="en-US" altLang="ko-KR" dirty="0" smtClean="0"/>
              <a:t> uninstall </a:t>
            </a:r>
            <a:r>
              <a:rPr lang="en-US" altLang="ko-KR" dirty="0" err="1" smtClean="0"/>
              <a:t>numpy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err="1" smtClean="0"/>
              <a:t>conda</a:t>
            </a:r>
            <a:r>
              <a:rPr lang="en-US" altLang="ko-KR" dirty="0" smtClean="0"/>
              <a:t> deactivate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err="1" smtClean="0"/>
              <a:t>conda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env</a:t>
            </a:r>
            <a:r>
              <a:rPr lang="en-US" altLang="ko-KR" dirty="0" smtClean="0"/>
              <a:t> remove –n </a:t>
            </a:r>
            <a:r>
              <a:rPr lang="en-US" altLang="ko-KR" dirty="0" err="1" smtClean="0"/>
              <a:t>kang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가상환경명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kang</a:t>
            </a:r>
            <a:r>
              <a:rPr lang="ko-KR" altLang="en-US" dirty="0" smtClean="0"/>
              <a:t> 삭제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err="1" smtClean="0"/>
              <a:t>conda</a:t>
            </a:r>
            <a:r>
              <a:rPr lang="en-US" altLang="ko-KR" dirty="0" smtClean="0"/>
              <a:t> info -e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0" y="1494827"/>
            <a:ext cx="4792374" cy="397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4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가상환경 </a:t>
            </a:r>
            <a:r>
              <a:rPr lang="en-US" altLang="ko-KR" dirty="0" smtClean="0"/>
              <a:t>test</a:t>
            </a:r>
            <a:r>
              <a:rPr lang="ko-KR" altLang="en-US" dirty="0" smtClean="0"/>
              <a:t>로 연습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conda</a:t>
            </a:r>
            <a:r>
              <a:rPr lang="en-US" altLang="ko-KR" dirty="0" smtClean="0"/>
              <a:t> create –n test</a:t>
            </a:r>
          </a:p>
          <a:p>
            <a:r>
              <a:rPr lang="ko-KR" altLang="en-US" dirty="0" smtClean="0"/>
              <a:t>설치 모듈 조회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conda</a:t>
            </a:r>
            <a:r>
              <a:rPr lang="ko-KR" altLang="en-US" dirty="0" smtClean="0"/>
              <a:t> </a:t>
            </a:r>
            <a:r>
              <a:rPr lang="en-US" altLang="ko-KR" dirty="0" smtClean="0"/>
              <a:t>activate test</a:t>
            </a:r>
          </a:p>
          <a:p>
            <a:pPr lvl="1"/>
            <a:r>
              <a:rPr lang="en-US" altLang="ko-KR" dirty="0" err="1" smtClean="0"/>
              <a:t>conda</a:t>
            </a:r>
            <a:r>
              <a:rPr lang="en-US" altLang="ko-KR" dirty="0" smtClean="0"/>
              <a:t> list</a:t>
            </a:r>
          </a:p>
          <a:p>
            <a:pPr lvl="1"/>
            <a:r>
              <a:rPr lang="en-US" altLang="ko-KR" dirty="0" err="1" smtClean="0"/>
              <a:t>conda</a:t>
            </a:r>
            <a:r>
              <a:rPr lang="en-US" altLang="ko-KR" dirty="0" smtClean="0"/>
              <a:t> deactivate</a:t>
            </a:r>
          </a:p>
          <a:p>
            <a:r>
              <a:rPr lang="ko-KR" altLang="en-US" dirty="0" smtClean="0"/>
              <a:t>제거</a:t>
            </a:r>
            <a:endParaRPr lang="en-US" altLang="ko-KR" dirty="0" smtClean="0"/>
          </a:p>
          <a:p>
            <a:pPr lvl="1"/>
            <a:r>
              <a:rPr lang="en-US" altLang="ko-KR" dirty="0" err="1"/>
              <a:t>conda</a:t>
            </a:r>
            <a:r>
              <a:rPr lang="en-US" altLang="ko-KR" dirty="0"/>
              <a:t> </a:t>
            </a:r>
            <a:r>
              <a:rPr lang="en-US" altLang="ko-KR" dirty="0" err="1"/>
              <a:t>env</a:t>
            </a:r>
            <a:r>
              <a:rPr lang="en-US" altLang="ko-KR" dirty="0"/>
              <a:t> remove –n </a:t>
            </a:r>
            <a:r>
              <a:rPr lang="en-US" altLang="ko-KR" dirty="0" smtClean="0"/>
              <a:t>test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458" y="1125791"/>
            <a:ext cx="3054820" cy="511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5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13107" y="2318830"/>
            <a:ext cx="4477508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8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conda</a:t>
            </a:r>
            <a:r>
              <a:rPr lang="en-US" altLang="ko-KR" sz="48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ko-KR" altLang="en-US" sz="48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사용</a:t>
            </a:r>
            <a:endParaRPr lang="en-US" altLang="ko-KR" sz="48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48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가상환경</a:t>
            </a:r>
            <a:r>
              <a:rPr lang="en-US" altLang="ko-KR" sz="48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ko-KR" altLang="en-US" sz="48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생성</a:t>
            </a:r>
            <a:endParaRPr lang="en-US" altLang="ko-KR" sz="4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237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가상환경 생성 방법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Python</a:t>
            </a:r>
            <a:r>
              <a:rPr lang="ko-KR" altLang="en-US" dirty="0"/>
              <a:t>에서 </a:t>
            </a:r>
            <a:r>
              <a:rPr lang="ko-KR" altLang="en-US" dirty="0" err="1" smtClean="0"/>
              <a:t>가상환경을</a:t>
            </a:r>
            <a:r>
              <a:rPr lang="ko-KR" altLang="en-US" dirty="0" smtClean="0"/>
              <a:t> </a:t>
            </a:r>
            <a:r>
              <a:rPr lang="ko-KR" altLang="en-US" dirty="0"/>
              <a:t>만드는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크게 </a:t>
            </a:r>
            <a:r>
              <a:rPr lang="en-US" altLang="ko-KR" dirty="0"/>
              <a:t>2</a:t>
            </a:r>
            <a:r>
              <a:rPr lang="ko-KR" altLang="en-US" dirty="0"/>
              <a:t>가지로 </a:t>
            </a:r>
            <a:r>
              <a:rPr lang="en-US" altLang="ko-KR" dirty="0" err="1"/>
              <a:t>virtualenv</a:t>
            </a:r>
            <a:r>
              <a:rPr lang="ko-KR" altLang="en-US" dirty="0"/>
              <a:t>와 </a:t>
            </a:r>
            <a:r>
              <a:rPr lang="en-US" altLang="ko-KR" dirty="0" err="1"/>
              <a:t>conda</a:t>
            </a:r>
            <a:r>
              <a:rPr lang="ko-KR" altLang="en-US" dirty="0"/>
              <a:t>를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venv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pipenv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 매우 다양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481" y="2442038"/>
            <a:ext cx="5209754" cy="343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9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Conda</a:t>
            </a:r>
            <a:r>
              <a:rPr lang="ko-KR" altLang="en-US" dirty="0" smtClean="0"/>
              <a:t>로 가상환경 만들기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8505475" cy="5151503"/>
          </a:xfrm>
        </p:spPr>
        <p:txBody>
          <a:bodyPr/>
          <a:lstStyle/>
          <a:p>
            <a:r>
              <a:rPr lang="en-US" altLang="ko-KR" dirty="0" err="1" smtClean="0"/>
              <a:t>conda</a:t>
            </a:r>
            <a:r>
              <a:rPr lang="ko-KR" altLang="en-US" dirty="0" smtClean="0"/>
              <a:t> 프롬프트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열기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설치 메뉴 </a:t>
            </a:r>
            <a:r>
              <a:rPr lang="en-US" altLang="ko-KR" dirty="0" smtClean="0"/>
              <a:t>Anaconda Prompt(Anaconda3)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2"/>
            <a:r>
              <a:rPr lang="en-US" altLang="ko-KR" dirty="0"/>
              <a:t>%</a:t>
            </a:r>
            <a:r>
              <a:rPr lang="en-US" altLang="ko-KR" dirty="0" err="1"/>
              <a:t>windir</a:t>
            </a:r>
            <a:r>
              <a:rPr lang="en-US" altLang="ko-KR" dirty="0"/>
              <a:t>%\System32\cmd.exe </a:t>
            </a:r>
            <a:r>
              <a:rPr lang="en-US" altLang="ko-KR" dirty="0" smtClean="0"/>
              <a:t>"/K" C:\</a:t>
            </a:r>
            <a:r>
              <a:rPr lang="en-US" altLang="ko-KR" dirty="0"/>
              <a:t>Anaconda3\Scripts\activate.bat </a:t>
            </a:r>
            <a:r>
              <a:rPr lang="en-US" altLang="ko-KR" dirty="0" smtClean="0"/>
              <a:t>C:\Anaconda3</a:t>
            </a:r>
          </a:p>
          <a:p>
            <a:pPr lvl="2"/>
            <a:r>
              <a:rPr lang="en-US" altLang="ko-KR" dirty="0" err="1"/>
              <a:t>cmd</a:t>
            </a:r>
            <a:r>
              <a:rPr lang="en-US" altLang="ko-KR" dirty="0"/>
              <a:t> /k cd %</a:t>
            </a:r>
            <a:r>
              <a:rPr lang="en-US" altLang="ko-KR" dirty="0" err="1" smtClean="0"/>
              <a:t>homepath</a:t>
            </a:r>
            <a:r>
              <a:rPr lang="en-US" altLang="ko-KR" dirty="0" smtClean="0"/>
              <a:t>% 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열어서 다음 실행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D</a:t>
            </a:r>
            <a:r>
              <a:rPr lang="en-US" altLang="ko-KR" dirty="0"/>
              <a:t>:\</a:t>
            </a:r>
            <a:r>
              <a:rPr lang="en-US" altLang="ko-KR" dirty="0" smtClean="0"/>
              <a:t>Anaconda3\Scripts\activate.bat</a:t>
            </a:r>
          </a:p>
          <a:p>
            <a:pPr lvl="3"/>
            <a:r>
              <a:rPr lang="ko-KR" altLang="en-US" dirty="0" smtClean="0"/>
              <a:t>또는 </a:t>
            </a:r>
            <a:r>
              <a:rPr lang="en-US" altLang="ko-KR" dirty="0" err="1" smtClean="0"/>
              <a:t>conda</a:t>
            </a:r>
            <a:r>
              <a:rPr lang="en-US" altLang="ko-KR" dirty="0" smtClean="0"/>
              <a:t> activate</a:t>
            </a:r>
          </a:p>
          <a:p>
            <a:r>
              <a:rPr lang="ko-KR" altLang="en-US" dirty="0" smtClean="0"/>
              <a:t>가상환경 생성 및 모듈 설치 동시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conda</a:t>
            </a:r>
            <a:r>
              <a:rPr lang="en-US" altLang="ko-KR" dirty="0" smtClean="0"/>
              <a:t> create –n </a:t>
            </a:r>
            <a:r>
              <a:rPr lang="ko-KR" altLang="en-US" dirty="0" smtClean="0"/>
              <a:t>가상환경 </a:t>
            </a:r>
            <a:r>
              <a:rPr lang="ko-KR" altLang="en-US" dirty="0" err="1" smtClean="0"/>
              <a:t>설치모듈</a:t>
            </a:r>
            <a:r>
              <a:rPr lang="en-US" altLang="ko-KR" dirty="0" smtClean="0"/>
              <a:t>1 </a:t>
            </a:r>
            <a:r>
              <a:rPr lang="ko-KR" altLang="en-US" dirty="0" err="1" smtClean="0"/>
              <a:t>설치모듈</a:t>
            </a:r>
            <a:r>
              <a:rPr lang="en-US" altLang="ko-KR" dirty="0" smtClean="0"/>
              <a:t>2 </a:t>
            </a:r>
            <a:r>
              <a:rPr lang="ko-KR" altLang="en-US" dirty="0" err="1" smtClean="0"/>
              <a:t>설치모듈</a:t>
            </a:r>
            <a:r>
              <a:rPr lang="en-US" altLang="ko-KR" dirty="0" smtClean="0"/>
              <a:t>3 …</a:t>
            </a:r>
          </a:p>
          <a:p>
            <a:r>
              <a:rPr lang="ko-KR" altLang="en-US" dirty="0" smtClean="0"/>
              <a:t>가상환경 활성화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conda</a:t>
            </a:r>
            <a:r>
              <a:rPr lang="en-US" altLang="ko-KR" dirty="0" smtClean="0"/>
              <a:t> activate </a:t>
            </a:r>
            <a:r>
              <a:rPr lang="ko-KR" altLang="en-US" dirty="0" smtClean="0"/>
              <a:t>가상환경</a:t>
            </a:r>
            <a:endParaRPr lang="en-US" altLang="ko-KR" dirty="0" smtClean="0"/>
          </a:p>
          <a:p>
            <a:r>
              <a:rPr lang="ko-KR" altLang="en-US" dirty="0" smtClean="0"/>
              <a:t>필요하면 모듈 추가 설치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conda</a:t>
            </a:r>
            <a:r>
              <a:rPr lang="en-US" altLang="ko-KR" dirty="0" smtClean="0"/>
              <a:t> install </a:t>
            </a:r>
            <a:r>
              <a:rPr lang="ko-KR" altLang="en-US" dirty="0" err="1" smtClean="0"/>
              <a:t>설치모듈</a:t>
            </a:r>
            <a:r>
              <a:rPr lang="en-US" altLang="ko-KR" dirty="0" smtClean="0"/>
              <a:t>4 </a:t>
            </a:r>
            <a:r>
              <a:rPr lang="ko-KR" altLang="en-US" dirty="0" err="1" smtClean="0"/>
              <a:t>설치모듈</a:t>
            </a:r>
            <a:r>
              <a:rPr lang="en-US" altLang="ko-KR" dirty="0" smtClean="0"/>
              <a:t>5 </a:t>
            </a:r>
            <a:r>
              <a:rPr lang="ko-KR" altLang="en-US" dirty="0" err="1" smtClean="0"/>
              <a:t>설치모듈</a:t>
            </a:r>
            <a:r>
              <a:rPr lang="en-US" altLang="ko-KR" dirty="0" smtClean="0"/>
              <a:t>6</a:t>
            </a:r>
          </a:p>
          <a:p>
            <a:r>
              <a:rPr lang="ko-KR" altLang="en-US" dirty="0" smtClean="0"/>
              <a:t>가상환경 비활성화</a:t>
            </a:r>
            <a:endParaRPr lang="en-US" altLang="ko-KR" dirty="0" smtClean="0"/>
          </a:p>
          <a:p>
            <a:pPr lvl="1"/>
            <a:r>
              <a:rPr lang="en-US" altLang="ko-KR" dirty="0" err="1"/>
              <a:t>conda</a:t>
            </a:r>
            <a:r>
              <a:rPr lang="en-US" altLang="ko-KR" dirty="0"/>
              <a:t> </a:t>
            </a:r>
            <a:r>
              <a:rPr lang="en-US" altLang="ko-KR" dirty="0" smtClean="0"/>
              <a:t>deactivate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333009" y="5381444"/>
            <a:ext cx="31380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&gt; </a:t>
            </a:r>
            <a:r>
              <a:rPr lang="ko-KR" altLang="en-US" dirty="0" err="1" smtClean="0"/>
              <a:t>echo</a:t>
            </a:r>
            <a:r>
              <a:rPr lang="ko-KR" altLang="en-US" dirty="0" smtClean="0"/>
              <a:t> </a:t>
            </a:r>
            <a:r>
              <a:rPr lang="ko-KR" altLang="en-US" dirty="0"/>
              <a:t>%</a:t>
            </a:r>
            <a:r>
              <a:rPr lang="ko-KR" altLang="en-US" dirty="0" err="1"/>
              <a:t>windir</a:t>
            </a:r>
            <a:r>
              <a:rPr lang="ko-KR" altLang="en-US" dirty="0"/>
              <a:t>%</a:t>
            </a:r>
          </a:p>
          <a:p>
            <a:r>
              <a:rPr lang="ko-KR" altLang="en-US" dirty="0"/>
              <a:t>C:\windows</a:t>
            </a: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6161477" y="4523765"/>
            <a:ext cx="1919916" cy="387406"/>
          </a:xfrm>
          <a:prstGeom prst="wedgeRoundRectCallout">
            <a:avLst>
              <a:gd name="adj1" fmla="val -75113"/>
              <a:gd name="adj2" fmla="val 180247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윈도 기본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기본변수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17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수업에서의 가상환경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다음</a:t>
            </a:r>
            <a:r>
              <a:rPr lang="en-US" altLang="ko-KR" dirty="0" smtClean="0"/>
              <a:t> </a:t>
            </a:r>
            <a:r>
              <a:rPr lang="ko-KR" altLang="en-US" dirty="0" smtClean="0"/>
              <a:t>폴더에서 작업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폴더는 큰 의미는 없음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C:\VE\cenv</a:t>
            </a:r>
          </a:p>
          <a:p>
            <a:r>
              <a:rPr lang="ko-KR" altLang="en-US" dirty="0" smtClean="0"/>
              <a:t>가상환경 </a:t>
            </a:r>
            <a:r>
              <a:rPr lang="en-US" altLang="ko-KR" dirty="0" err="1" smtClean="0"/>
              <a:t>num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설치 모듈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</a:p>
          <a:p>
            <a:r>
              <a:rPr lang="ko-KR" altLang="en-US" dirty="0"/>
              <a:t>가상환경 </a:t>
            </a:r>
            <a:r>
              <a:rPr lang="en-US" altLang="ko-KR" dirty="0" smtClean="0"/>
              <a:t>data</a:t>
            </a:r>
            <a:endParaRPr lang="en-US" altLang="ko-KR" dirty="0"/>
          </a:p>
          <a:p>
            <a:pPr lvl="1"/>
            <a:r>
              <a:rPr lang="ko-KR" altLang="en-US" dirty="0"/>
              <a:t>설치 모듈</a:t>
            </a:r>
            <a:endParaRPr lang="en-US" altLang="ko-KR" dirty="0"/>
          </a:p>
          <a:p>
            <a:pPr lvl="2"/>
            <a:r>
              <a:rPr lang="en-US" altLang="ko-KR" dirty="0" smtClean="0"/>
              <a:t>pandas</a:t>
            </a:r>
            <a:endParaRPr lang="en-US" altLang="ko-KR" dirty="0"/>
          </a:p>
          <a:p>
            <a:r>
              <a:rPr lang="ko-KR" altLang="en-US" dirty="0" smtClean="0"/>
              <a:t>가상환경 </a:t>
            </a:r>
            <a:r>
              <a:rPr lang="en-US" altLang="ko-KR" dirty="0" smtClean="0"/>
              <a:t>vis</a:t>
            </a:r>
            <a:endParaRPr lang="en-US" altLang="ko-KR" dirty="0"/>
          </a:p>
          <a:p>
            <a:pPr lvl="1"/>
            <a:r>
              <a:rPr lang="ko-KR" altLang="en-US" dirty="0"/>
              <a:t>설치 모듈</a:t>
            </a:r>
            <a:endParaRPr lang="en-US" altLang="ko-KR" dirty="0"/>
          </a:p>
          <a:p>
            <a:pPr lvl="2"/>
            <a:r>
              <a:rPr lang="en-US" altLang="ko-KR" dirty="0" err="1" smtClean="0"/>
              <a:t>bokeh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949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아나콘다 프롬프트에서 가상환경 생성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도스 창 실행됨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프롬프트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앞에 </a:t>
            </a:r>
            <a:r>
              <a:rPr lang="en-US" altLang="ko-KR" dirty="0" smtClean="0"/>
              <a:t>‘(</a:t>
            </a:r>
            <a:r>
              <a:rPr lang="ko-KR" altLang="en-US" dirty="0" smtClean="0"/>
              <a:t>가상환경이름</a:t>
            </a:r>
            <a:r>
              <a:rPr lang="en-US" altLang="ko-KR" dirty="0" smtClean="0"/>
              <a:t>)’</a:t>
            </a:r>
            <a:r>
              <a:rPr lang="ko-KR" altLang="en-US" dirty="0" smtClean="0"/>
              <a:t>이 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기본적으로 </a:t>
            </a:r>
            <a:r>
              <a:rPr lang="en-US" altLang="ko-KR" dirty="0" smtClean="0"/>
              <a:t>(base)</a:t>
            </a:r>
          </a:p>
          <a:p>
            <a:pPr lvl="1"/>
            <a:r>
              <a:rPr lang="en-US" altLang="ko-KR" dirty="0" smtClean="0"/>
              <a:t>(base) …&gt;</a:t>
            </a:r>
          </a:p>
          <a:p>
            <a:r>
              <a:rPr lang="ko-KR" altLang="en-US" dirty="0" smtClean="0"/>
              <a:t>가상환경 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이름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num</a:t>
            </a:r>
            <a:endParaRPr lang="en-US" altLang="ko-KR" dirty="0" smtClean="0"/>
          </a:p>
          <a:p>
            <a:pPr lvl="1"/>
            <a:r>
              <a:rPr lang="ko-KR" altLang="en-US" dirty="0"/>
              <a:t>설치 </a:t>
            </a:r>
            <a:r>
              <a:rPr lang="ko-KR" altLang="en-US" dirty="0" smtClean="0"/>
              <a:t>모듈</a:t>
            </a:r>
            <a:r>
              <a:rPr lang="en-US" altLang="ko-KR" dirty="0" smtClean="0"/>
              <a:t> </a:t>
            </a:r>
            <a:endParaRPr lang="ko-KR" altLang="en-US" dirty="0"/>
          </a:p>
          <a:p>
            <a:pPr lvl="2"/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명령어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 err="1"/>
              <a:t>conda</a:t>
            </a:r>
            <a:r>
              <a:rPr lang="en-US" altLang="ko-KR" dirty="0"/>
              <a:t> create –</a:t>
            </a:r>
            <a:r>
              <a:rPr lang="en-US" altLang="ko-KR" dirty="0" smtClean="0"/>
              <a:t>n </a:t>
            </a:r>
            <a:r>
              <a:rPr lang="en-US" altLang="ko-KR" dirty="0" err="1" smtClean="0"/>
              <a:t>num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numpy</a:t>
            </a:r>
            <a:endParaRPr lang="en-US" altLang="ko-KR" dirty="0"/>
          </a:p>
          <a:p>
            <a:pPr lvl="2"/>
            <a:r>
              <a:rPr lang="en-US" altLang="ko-KR" dirty="0" err="1" smtClean="0"/>
              <a:t>conda</a:t>
            </a:r>
            <a:r>
              <a:rPr lang="en-US" altLang="ko-KR" dirty="0" smtClean="0"/>
              <a:t> create –n </a:t>
            </a:r>
            <a:r>
              <a:rPr lang="ko-KR" altLang="en-US" dirty="0" smtClean="0"/>
              <a:t>가상환경 </a:t>
            </a:r>
            <a:r>
              <a:rPr lang="ko-KR" altLang="en-US" dirty="0" err="1" smtClean="0"/>
              <a:t>설치모듈</a:t>
            </a:r>
            <a:r>
              <a:rPr lang="en-US" altLang="ko-KR" dirty="0" smtClean="0"/>
              <a:t>1 </a:t>
            </a:r>
            <a:r>
              <a:rPr lang="ko-KR" altLang="en-US" dirty="0" err="1" smtClean="0"/>
              <a:t>설치모듈</a:t>
            </a:r>
            <a:r>
              <a:rPr lang="en-US" altLang="ko-KR" dirty="0" smtClean="0"/>
              <a:t>2</a:t>
            </a:r>
          </a:p>
        </p:txBody>
      </p:sp>
      <p:pic>
        <p:nvPicPr>
          <p:cNvPr id="9217" name="_x658726128" descr="EMB00012518bc8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175" y="1904881"/>
            <a:ext cx="2125362" cy="3729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96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가상환경 </a:t>
            </a:r>
            <a:r>
              <a:rPr lang="en-US" altLang="ko-KR" dirty="0" err="1" smtClean="0"/>
              <a:t>num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8603852" cy="533894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현재 가상환경 확인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conda</a:t>
            </a:r>
            <a:r>
              <a:rPr lang="en-US" altLang="ko-KR" dirty="0" smtClean="0"/>
              <a:t> info –e</a:t>
            </a:r>
          </a:p>
          <a:p>
            <a:r>
              <a:rPr lang="ko-KR" altLang="en-US" dirty="0" smtClean="0"/>
              <a:t>가상환경 생성과 모듈 </a:t>
            </a:r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 명령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conda</a:t>
            </a:r>
            <a:r>
              <a:rPr lang="en-US" altLang="ko-KR" dirty="0" smtClean="0"/>
              <a:t> create –n </a:t>
            </a:r>
            <a:r>
              <a:rPr lang="en-US" altLang="ko-KR" dirty="0" err="1" smtClean="0"/>
              <a:t>num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numpy</a:t>
            </a:r>
            <a:endParaRPr lang="en-US" altLang="ko-KR" dirty="0" smtClean="0"/>
          </a:p>
          <a:p>
            <a:r>
              <a:rPr lang="ko-KR" altLang="en-US" dirty="0" smtClean="0"/>
              <a:t>다시 </a:t>
            </a:r>
            <a:r>
              <a:rPr lang="ko-KR" altLang="en-US" dirty="0"/>
              <a:t>가상환경 </a:t>
            </a:r>
            <a:r>
              <a:rPr lang="ko-KR" altLang="en-US" dirty="0" smtClean="0"/>
              <a:t>확인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만들어진 가상환경 </a:t>
            </a:r>
            <a:r>
              <a:rPr lang="en-US" altLang="ko-KR" dirty="0" err="1" smtClean="0"/>
              <a:t>num</a:t>
            </a:r>
            <a:r>
              <a:rPr lang="en-US" altLang="ko-KR" dirty="0" smtClean="0"/>
              <a:t> </a:t>
            </a:r>
            <a:r>
              <a:rPr lang="ko-KR" altLang="en-US" dirty="0" smtClean="0"/>
              <a:t>확인 필요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conda</a:t>
            </a:r>
            <a:r>
              <a:rPr lang="en-US" altLang="ko-KR" dirty="0" smtClean="0"/>
              <a:t> </a:t>
            </a:r>
            <a:r>
              <a:rPr lang="en-US" altLang="ko-KR" dirty="0"/>
              <a:t>info –</a:t>
            </a:r>
            <a:r>
              <a:rPr lang="en-US" altLang="ko-KR" dirty="0" smtClean="0"/>
              <a:t>e</a:t>
            </a:r>
          </a:p>
          <a:p>
            <a:pPr lvl="2"/>
            <a:r>
              <a:rPr lang="ko-KR" altLang="en-US" dirty="0" smtClean="0"/>
              <a:t>지금 새로 생성된 가상환경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num</a:t>
            </a:r>
            <a:r>
              <a:rPr lang="en-US" altLang="ko-KR" dirty="0" smtClean="0"/>
              <a:t> </a:t>
            </a:r>
            <a:r>
              <a:rPr lang="ko-KR" altLang="en-US" dirty="0" smtClean="0"/>
              <a:t>확인</a:t>
            </a:r>
            <a:r>
              <a:rPr lang="en-US" altLang="ko-KR" dirty="0" smtClean="0"/>
              <a:t> </a:t>
            </a:r>
          </a:p>
          <a:p>
            <a:r>
              <a:rPr lang="ko-KR" altLang="en-US" dirty="0" smtClean="0"/>
              <a:t>가상환경으로 진입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활성화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err="1" smtClean="0"/>
              <a:t>conda</a:t>
            </a:r>
            <a:r>
              <a:rPr lang="en-US" altLang="ko-KR" dirty="0" smtClean="0"/>
              <a:t> activate </a:t>
            </a:r>
            <a:r>
              <a:rPr lang="en-US" altLang="ko-KR" dirty="0" err="1" smtClean="0"/>
              <a:t>num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가상환경 활성화해 내부로 진입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가상환경 이름이 맨 앞에 표시</a:t>
            </a:r>
            <a:endParaRPr lang="en-US" altLang="ko-KR" dirty="0"/>
          </a:p>
          <a:p>
            <a:pPr lvl="2"/>
            <a:r>
              <a:rPr lang="en-US" altLang="ko-KR" dirty="0"/>
              <a:t>(</a:t>
            </a:r>
            <a:r>
              <a:rPr lang="en-US" altLang="ko-KR" dirty="0" err="1"/>
              <a:t>num</a:t>
            </a:r>
            <a:r>
              <a:rPr lang="en-US" altLang="ko-KR" dirty="0"/>
              <a:t>) </a:t>
            </a:r>
            <a:r>
              <a:rPr lang="en-US" altLang="ko-KR" dirty="0" smtClean="0"/>
              <a:t>D</a:t>
            </a:r>
            <a:r>
              <a:rPr lang="en-US" altLang="ko-KR" dirty="0"/>
              <a:t>:\</a:t>
            </a:r>
            <a:r>
              <a:rPr lang="en-US" altLang="ko-KR" dirty="0" smtClean="0"/>
              <a:t>VE\cenv&gt;</a:t>
            </a:r>
          </a:p>
          <a:p>
            <a:r>
              <a:rPr lang="ko-KR" altLang="en-US" dirty="0" smtClean="0"/>
              <a:t>새로이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생성된 가상환경 내부에서 설치된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 점검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conda</a:t>
            </a:r>
            <a:r>
              <a:rPr lang="en-US" altLang="ko-KR" dirty="0" smtClean="0"/>
              <a:t> list </a:t>
            </a:r>
            <a:r>
              <a:rPr lang="en-US" altLang="ko-KR" dirty="0" err="1" smtClean="0"/>
              <a:t>numpy</a:t>
            </a:r>
            <a:endParaRPr lang="en-US" altLang="ko-KR" dirty="0" smtClean="0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5803015" y="2046894"/>
            <a:ext cx="2042718" cy="380439"/>
          </a:xfrm>
          <a:prstGeom prst="wedgeRoundRectCallout">
            <a:avLst>
              <a:gd name="adj1" fmla="val -141917"/>
              <a:gd name="adj2" fmla="val 28282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설치할 모듈 이름 목록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664043" y="35107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155651" y="2292150"/>
            <a:ext cx="717706" cy="22501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08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가상환경 </a:t>
            </a:r>
            <a:r>
              <a:rPr lang="en-US" altLang="ko-KR" dirty="0" smtClean="0"/>
              <a:t>data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모듈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모듈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matplotlib</a:t>
            </a:r>
            <a:r>
              <a:rPr lang="en-US" altLang="ko-KR" dirty="0" smtClean="0"/>
              <a:t>, pandas, </a:t>
            </a:r>
            <a:r>
              <a:rPr lang="en-US" altLang="ko-KR" dirty="0" err="1" smtClean="0"/>
              <a:t>jupyter</a:t>
            </a:r>
            <a:r>
              <a:rPr lang="ko-KR" altLang="en-US" dirty="0" smtClean="0"/>
              <a:t>도 함께 설치 </a:t>
            </a:r>
            <a:endParaRPr lang="en-US" altLang="ko-KR" dirty="0" smtClean="0"/>
          </a:p>
          <a:p>
            <a:r>
              <a:rPr lang="ko-KR" altLang="en-US" dirty="0" smtClean="0"/>
              <a:t>필요 명령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conda</a:t>
            </a:r>
            <a:r>
              <a:rPr lang="en-US" altLang="ko-KR" dirty="0" smtClean="0"/>
              <a:t> info –e</a:t>
            </a:r>
          </a:p>
          <a:p>
            <a:pPr lvl="1"/>
            <a:r>
              <a:rPr lang="en-US" altLang="ko-KR" dirty="0" err="1" smtClean="0"/>
              <a:t>conda</a:t>
            </a:r>
            <a:r>
              <a:rPr lang="en-US" altLang="ko-KR" dirty="0" smtClean="0"/>
              <a:t> create –n </a:t>
            </a:r>
            <a:r>
              <a:rPr lang="en-US" altLang="ko-KR" dirty="0"/>
              <a:t>data </a:t>
            </a:r>
            <a:r>
              <a:rPr lang="en-US" altLang="ko-KR" dirty="0" err="1"/>
              <a:t>matplotlib</a:t>
            </a:r>
            <a:r>
              <a:rPr lang="en-US" altLang="ko-KR" dirty="0"/>
              <a:t> pandas </a:t>
            </a:r>
            <a:r>
              <a:rPr lang="en-US" altLang="ko-KR" dirty="0" err="1" smtClean="0"/>
              <a:t>jupyter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conda</a:t>
            </a:r>
            <a:r>
              <a:rPr lang="en-US" altLang="ko-KR" dirty="0" smtClean="0"/>
              <a:t> info –e</a:t>
            </a:r>
          </a:p>
          <a:p>
            <a:pPr lvl="2"/>
            <a:r>
              <a:rPr lang="ko-KR" altLang="en-US" dirty="0" smtClean="0"/>
              <a:t>지금 새로 생성된 가상환경</a:t>
            </a:r>
            <a:r>
              <a:rPr lang="en-US" altLang="ko-KR" dirty="0" smtClean="0"/>
              <a:t> data </a:t>
            </a:r>
            <a:r>
              <a:rPr lang="ko-KR" altLang="en-US" dirty="0" smtClean="0"/>
              <a:t>확인</a:t>
            </a:r>
            <a:r>
              <a:rPr lang="en-US" altLang="ko-KR" dirty="0" smtClean="0"/>
              <a:t>  </a:t>
            </a:r>
          </a:p>
          <a:p>
            <a:pPr lvl="1"/>
            <a:r>
              <a:rPr lang="en-US" altLang="ko-KR" dirty="0" err="1" smtClean="0"/>
              <a:t>conda</a:t>
            </a:r>
            <a:r>
              <a:rPr lang="en-US" altLang="ko-KR" dirty="0" smtClean="0"/>
              <a:t> activate data</a:t>
            </a:r>
          </a:p>
          <a:p>
            <a:pPr lvl="2"/>
            <a:r>
              <a:rPr lang="ko-KR" altLang="en-US" dirty="0" smtClean="0"/>
              <a:t>가상환경 활성화해 내부로 진입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가상환경 이름이 맨 앞에 표시</a:t>
            </a:r>
            <a:endParaRPr lang="en-US" altLang="ko-KR" dirty="0"/>
          </a:p>
          <a:p>
            <a:r>
              <a:rPr lang="ko-KR" altLang="en-US" dirty="0" smtClean="0"/>
              <a:t>새로이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생성된 가상환경 내부에서 설치된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 점검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conda</a:t>
            </a:r>
            <a:r>
              <a:rPr lang="en-US" altLang="ko-KR" dirty="0" smtClean="0"/>
              <a:t> </a:t>
            </a:r>
            <a:r>
              <a:rPr lang="en-US" altLang="ko-KR" dirty="0"/>
              <a:t>list </a:t>
            </a:r>
            <a:r>
              <a:rPr lang="en-US" altLang="ko-KR" dirty="0" err="1"/>
              <a:t>matplotlib</a:t>
            </a:r>
            <a:endParaRPr lang="en-US" altLang="ko-KR" dirty="0"/>
          </a:p>
          <a:p>
            <a:pPr lvl="1"/>
            <a:r>
              <a:rPr lang="en-US" altLang="ko-KR" dirty="0" err="1"/>
              <a:t>conda</a:t>
            </a:r>
            <a:r>
              <a:rPr lang="en-US" altLang="ko-KR" dirty="0"/>
              <a:t> list pandas</a:t>
            </a:r>
          </a:p>
          <a:p>
            <a:pPr lvl="1"/>
            <a:r>
              <a:rPr lang="en-US" altLang="ko-KR" dirty="0" err="1"/>
              <a:t>conda</a:t>
            </a:r>
            <a:r>
              <a:rPr lang="en-US" altLang="ko-KR" dirty="0"/>
              <a:t> list </a:t>
            </a:r>
            <a:r>
              <a:rPr lang="en-US" altLang="ko-KR" dirty="0" err="1"/>
              <a:t>numpy</a:t>
            </a:r>
            <a:endParaRPr lang="en-US" altLang="ko-KR" dirty="0"/>
          </a:p>
          <a:p>
            <a:pPr lvl="1"/>
            <a:r>
              <a:rPr lang="en-US" altLang="ko-KR" dirty="0" err="1" smtClean="0"/>
              <a:t>conda</a:t>
            </a:r>
            <a:r>
              <a:rPr lang="en-US" altLang="ko-KR" dirty="0" smtClean="0"/>
              <a:t> </a:t>
            </a:r>
            <a:r>
              <a:rPr lang="en-US" altLang="ko-KR" dirty="0"/>
              <a:t>list </a:t>
            </a:r>
            <a:r>
              <a:rPr lang="en-US" altLang="ko-KR" dirty="0" err="1" smtClean="0"/>
              <a:t>jupyter</a:t>
            </a:r>
            <a:endParaRPr lang="en-US" altLang="ko-KR" dirty="0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5398569" y="1648620"/>
            <a:ext cx="2042718" cy="380439"/>
          </a:xfrm>
          <a:prstGeom prst="wedgeRoundRectCallout">
            <a:avLst>
              <a:gd name="adj1" fmla="val -39789"/>
              <a:gd name="adj2" fmla="val 171780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설치할 모듈 이름 목록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120653" y="2501304"/>
            <a:ext cx="2515216" cy="321027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endParaRPr lang="en-US" altLang="ko-KR" sz="1600" dirty="0">
              <a:solidFill>
                <a:srgbClr val="00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664043" y="35107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43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가상환경 </a:t>
            </a:r>
            <a:r>
              <a:rPr lang="en-US" altLang="ko-KR" dirty="0" smtClean="0"/>
              <a:t>vis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모듈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모듈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bokeh</a:t>
            </a:r>
            <a:r>
              <a:rPr lang="ko-KR" altLang="en-US" dirty="0" smtClean="0"/>
              <a:t>설치 </a:t>
            </a:r>
            <a:endParaRPr lang="en-US" altLang="ko-KR" dirty="0" smtClean="0"/>
          </a:p>
          <a:p>
            <a:r>
              <a:rPr lang="ko-KR" altLang="en-US" dirty="0" smtClean="0"/>
              <a:t>필요 명령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conda</a:t>
            </a:r>
            <a:r>
              <a:rPr lang="en-US" altLang="ko-KR" dirty="0" smtClean="0"/>
              <a:t> info –e</a:t>
            </a:r>
          </a:p>
          <a:p>
            <a:pPr lvl="1"/>
            <a:r>
              <a:rPr lang="en-US" altLang="ko-KR" dirty="0" err="1" smtClean="0"/>
              <a:t>conda</a:t>
            </a:r>
            <a:r>
              <a:rPr lang="en-US" altLang="ko-KR" dirty="0" smtClean="0"/>
              <a:t> create –n vis</a:t>
            </a:r>
          </a:p>
          <a:p>
            <a:pPr lvl="1"/>
            <a:r>
              <a:rPr lang="en-US" altLang="ko-KR" dirty="0" err="1"/>
              <a:t>conda</a:t>
            </a:r>
            <a:r>
              <a:rPr lang="en-US" altLang="ko-KR" dirty="0"/>
              <a:t> info –</a:t>
            </a:r>
            <a:r>
              <a:rPr lang="en-US" altLang="ko-KR" dirty="0" smtClean="0"/>
              <a:t>e</a:t>
            </a:r>
          </a:p>
          <a:p>
            <a:pPr lvl="2"/>
            <a:r>
              <a:rPr lang="ko-KR" altLang="en-US" dirty="0" smtClean="0"/>
              <a:t>지금 새로 생성된 가상환경</a:t>
            </a:r>
            <a:r>
              <a:rPr lang="en-US" altLang="ko-KR" dirty="0" smtClean="0"/>
              <a:t> vis </a:t>
            </a:r>
            <a:r>
              <a:rPr lang="ko-KR" altLang="en-US" dirty="0" smtClean="0"/>
              <a:t>확인</a:t>
            </a:r>
            <a:r>
              <a:rPr lang="en-US" altLang="ko-KR" dirty="0" smtClean="0"/>
              <a:t>  </a:t>
            </a:r>
          </a:p>
          <a:p>
            <a:pPr lvl="1"/>
            <a:r>
              <a:rPr lang="en-US" altLang="ko-KR" dirty="0" err="1" smtClean="0"/>
              <a:t>conda</a:t>
            </a:r>
            <a:r>
              <a:rPr lang="en-US" altLang="ko-KR" dirty="0" smtClean="0"/>
              <a:t> activate vis</a:t>
            </a:r>
          </a:p>
          <a:p>
            <a:pPr lvl="2"/>
            <a:r>
              <a:rPr lang="ko-KR" altLang="en-US" dirty="0" smtClean="0"/>
              <a:t>가상환경 활성화해 내부로 진입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가상환경 이름이 맨 앞에 표시</a:t>
            </a:r>
            <a:endParaRPr lang="en-US" altLang="ko-KR" dirty="0" smtClean="0"/>
          </a:p>
          <a:p>
            <a:r>
              <a:rPr lang="ko-KR" altLang="en-US" dirty="0" smtClean="0"/>
              <a:t>가상환경 생성 후 패키지 </a:t>
            </a:r>
            <a:r>
              <a:rPr lang="en-US" altLang="ko-KR" dirty="0" err="1" smtClean="0"/>
              <a:t>bokeh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conda</a:t>
            </a:r>
            <a:r>
              <a:rPr lang="en-US" altLang="ko-KR" dirty="0" smtClean="0"/>
              <a:t> install </a:t>
            </a:r>
            <a:r>
              <a:rPr lang="en-US" altLang="ko-KR" dirty="0" err="1" smtClean="0"/>
              <a:t>bokeh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conda</a:t>
            </a:r>
            <a:r>
              <a:rPr lang="ko-KR" altLang="en-US" dirty="0" smtClean="0"/>
              <a:t>로 생성되는 빈 가상환경에는 모듈은 아무 것도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설치되지 않음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 smtClean="0"/>
              <a:t>pip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 불가능</a:t>
            </a:r>
            <a:endParaRPr lang="en-US" altLang="ko-KR" dirty="0"/>
          </a:p>
          <a:p>
            <a:r>
              <a:rPr lang="ko-KR" altLang="en-US" dirty="0" smtClean="0"/>
              <a:t>새로이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생성된 가상환경 내부에서 설치된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 점검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conda</a:t>
            </a:r>
            <a:r>
              <a:rPr lang="en-US" altLang="ko-KR" dirty="0" smtClean="0"/>
              <a:t> </a:t>
            </a:r>
            <a:r>
              <a:rPr lang="en-US" altLang="ko-KR" dirty="0"/>
              <a:t>list </a:t>
            </a:r>
            <a:r>
              <a:rPr lang="en-US" altLang="ko-KR" dirty="0" err="1" smtClean="0"/>
              <a:t>bokeh</a:t>
            </a:r>
            <a:endParaRPr lang="en-US" altLang="ko-KR" dirty="0"/>
          </a:p>
          <a:p>
            <a:pPr lvl="1"/>
            <a:r>
              <a:rPr lang="en-US" altLang="ko-KR" dirty="0" err="1" smtClean="0"/>
              <a:t>conda</a:t>
            </a:r>
            <a:r>
              <a:rPr lang="en-US" altLang="ko-KR" dirty="0" smtClean="0"/>
              <a:t> </a:t>
            </a:r>
            <a:r>
              <a:rPr lang="en-US" altLang="ko-KR" dirty="0"/>
              <a:t>list </a:t>
            </a:r>
            <a:r>
              <a:rPr lang="en-US" altLang="ko-KR" dirty="0" err="1" smtClean="0"/>
              <a:t>numpy</a:t>
            </a:r>
            <a:endParaRPr lang="en-US" altLang="ko-KR" dirty="0" smtClean="0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3720486" y="1868432"/>
            <a:ext cx="2042718" cy="380439"/>
          </a:xfrm>
          <a:prstGeom prst="wedgeRoundRectCallout">
            <a:avLst>
              <a:gd name="adj1" fmla="val -85467"/>
              <a:gd name="adj2" fmla="val 81641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설치할 모듈 이름 목록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56282" y="2388737"/>
            <a:ext cx="325457" cy="30675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endParaRPr lang="en-US" altLang="ko-KR" sz="1600" dirty="0">
              <a:solidFill>
                <a:srgbClr val="00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664043" y="35107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37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Conda</a:t>
            </a:r>
            <a:r>
              <a:rPr lang="ko-KR" altLang="en-US" dirty="0" smtClean="0"/>
              <a:t>로 만든 빈 가상환경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Pip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가상환경의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pip</a:t>
            </a:r>
            <a:r>
              <a:rPr lang="ko-KR" altLang="en-US" dirty="0" smtClean="0"/>
              <a:t>가 아님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설치되지 않음</a:t>
            </a:r>
            <a:endParaRPr lang="en-US" altLang="ko-KR" dirty="0" smtClean="0"/>
          </a:p>
          <a:p>
            <a:r>
              <a:rPr lang="ko-KR" altLang="en-US" dirty="0" smtClean="0"/>
              <a:t>다른 패키지를 설치하면 </a:t>
            </a:r>
            <a:r>
              <a:rPr lang="en-US" altLang="ko-KR" dirty="0" smtClean="0"/>
              <a:t>pip</a:t>
            </a:r>
            <a:r>
              <a:rPr lang="ko-KR" altLang="en-US" dirty="0" smtClean="0"/>
              <a:t>가 설치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이후 </a:t>
            </a:r>
            <a:r>
              <a:rPr lang="en-US" altLang="ko-KR" dirty="0" smtClean="0"/>
              <a:t>pip </a:t>
            </a:r>
            <a:r>
              <a:rPr lang="ko-KR" altLang="en-US" dirty="0" smtClean="0"/>
              <a:t>사용 가능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865" y="921794"/>
            <a:ext cx="3639841" cy="540228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786685" y="5076836"/>
            <a:ext cx="3458817" cy="97410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49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설치 모듈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전체 확인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conda</a:t>
            </a:r>
            <a:r>
              <a:rPr lang="en-US" altLang="ko-KR" dirty="0" smtClean="0"/>
              <a:t> list</a:t>
            </a:r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053021" y="-2462906"/>
            <a:ext cx="6365826" cy="323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89" name="_x20656488" descr="EMB00012518bc9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381" y="1193960"/>
            <a:ext cx="3824299" cy="552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41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가상환경</a:t>
            </a:r>
            <a:r>
              <a:rPr lang="en-US" altLang="ko-KR" dirty="0" smtClean="0"/>
              <a:t> </a:t>
            </a:r>
            <a:r>
              <a:rPr lang="ko-KR" altLang="en-US" dirty="0" smtClean="0"/>
              <a:t>확인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폴더 생성 확인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아나콘다설치폴더</a:t>
            </a:r>
            <a:r>
              <a:rPr lang="en-US" altLang="ko-KR" dirty="0" smtClean="0"/>
              <a:t>]/</a:t>
            </a:r>
            <a:r>
              <a:rPr lang="en-US" altLang="ko-KR" dirty="0" err="1" smtClean="0"/>
              <a:t>envs</a:t>
            </a:r>
            <a:r>
              <a:rPr lang="en-US" altLang="ko-KR" dirty="0" smtClean="0"/>
              <a:t>/</a:t>
            </a:r>
            <a:r>
              <a:rPr lang="ko-KR" altLang="en-US" dirty="0" smtClean="0"/>
              <a:t>가상환경이름</a:t>
            </a:r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375718" y="1911177"/>
            <a:ext cx="9833102" cy="524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5" name="_x20655192" descr="EMB00012518bc8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007" y="1991268"/>
            <a:ext cx="6609946" cy="406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64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가상환경 생성 실습</a:t>
            </a:r>
            <a:r>
              <a:rPr lang="en-US" altLang="ko-KR" dirty="0" smtClean="0"/>
              <a:t>(20</a:t>
            </a:r>
            <a:r>
              <a:rPr lang="ko-KR" altLang="en-US" dirty="0" smtClean="0"/>
              <a:t>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각각</a:t>
            </a:r>
            <a:r>
              <a:rPr lang="en-US" altLang="ko-KR" dirty="0" smtClean="0"/>
              <a:t> </a:t>
            </a:r>
            <a:r>
              <a:rPr lang="ko-KR" altLang="en-US" dirty="0" smtClean="0"/>
              <a:t>지정한 가상환경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개를 </a:t>
            </a:r>
            <a:r>
              <a:rPr lang="en-US" altLang="ko-KR" dirty="0" err="1" smtClean="0"/>
              <a:t>conda</a:t>
            </a:r>
            <a:r>
              <a:rPr lang="ko-KR" altLang="en-US" dirty="0" smtClean="0"/>
              <a:t>로 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가상환경 </a:t>
            </a:r>
            <a:r>
              <a:rPr lang="en-US" altLang="ko-KR" dirty="0" err="1" smtClean="0"/>
              <a:t>vnp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numpy</a:t>
            </a:r>
            <a:r>
              <a:rPr lang="ko-KR" altLang="en-US" dirty="0" smtClean="0"/>
              <a:t> 설치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 </a:t>
            </a:r>
            <a:r>
              <a:rPr lang="en-US" altLang="ko-KR" dirty="0" err="1" smtClean="0"/>
              <a:t>conda</a:t>
            </a:r>
            <a:r>
              <a:rPr lang="en-US" altLang="ko-KR" dirty="0" smtClean="0"/>
              <a:t> create –n </a:t>
            </a:r>
            <a:r>
              <a:rPr lang="en-US" altLang="ko-KR" dirty="0" err="1" smtClean="0"/>
              <a:t>vnp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numpy</a:t>
            </a:r>
            <a:endParaRPr lang="en-US" altLang="ko-KR" dirty="0" smtClean="0"/>
          </a:p>
          <a:p>
            <a:pPr lvl="1"/>
            <a:r>
              <a:rPr lang="ko-KR" altLang="en-US" dirty="0"/>
              <a:t>가상환경 </a:t>
            </a:r>
            <a:r>
              <a:rPr lang="en-US" altLang="ko-KR" dirty="0" err="1" smtClean="0"/>
              <a:t>vpd</a:t>
            </a:r>
            <a:r>
              <a:rPr lang="en-US" altLang="ko-KR" dirty="0" smtClean="0"/>
              <a:t> </a:t>
            </a:r>
            <a:r>
              <a:rPr lang="ko-KR" altLang="en-US" dirty="0"/>
              <a:t>생성</a:t>
            </a:r>
            <a:r>
              <a:rPr lang="en-US" altLang="ko-KR" dirty="0"/>
              <a:t>, </a:t>
            </a:r>
            <a:r>
              <a:rPr lang="en-US" altLang="ko-KR" dirty="0" smtClean="0"/>
              <a:t>pandas</a:t>
            </a:r>
            <a:r>
              <a:rPr lang="ko-KR" altLang="en-US" dirty="0" smtClean="0"/>
              <a:t>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2"/>
            <a:r>
              <a:rPr lang="ko-KR" altLang="en-US" dirty="0"/>
              <a:t> </a:t>
            </a:r>
            <a:r>
              <a:rPr lang="en-US" altLang="ko-KR" dirty="0" err="1"/>
              <a:t>conda</a:t>
            </a:r>
            <a:r>
              <a:rPr lang="en-US" altLang="ko-KR" dirty="0"/>
              <a:t> create –n </a:t>
            </a:r>
            <a:r>
              <a:rPr lang="en-US" altLang="ko-KR" dirty="0" err="1" smtClean="0"/>
              <a:t>vpd</a:t>
            </a:r>
            <a:r>
              <a:rPr lang="ko-KR" altLang="en-US" dirty="0" smtClean="0"/>
              <a:t> </a:t>
            </a:r>
            <a:r>
              <a:rPr lang="en-US" altLang="ko-KR" dirty="0" smtClean="0"/>
              <a:t>pandas</a:t>
            </a:r>
            <a:endParaRPr lang="en-US" altLang="ko-KR" dirty="0"/>
          </a:p>
          <a:p>
            <a:pPr lvl="1"/>
            <a:r>
              <a:rPr lang="ko-KR" altLang="en-US" dirty="0"/>
              <a:t>가상환경 </a:t>
            </a:r>
            <a:r>
              <a:rPr lang="en-US" altLang="ko-KR" dirty="0" err="1" smtClean="0"/>
              <a:t>vtf</a:t>
            </a:r>
            <a:r>
              <a:rPr lang="en-US" altLang="ko-KR" dirty="0" smtClean="0"/>
              <a:t> </a:t>
            </a:r>
            <a:r>
              <a:rPr lang="ko-KR" altLang="en-US" dirty="0"/>
              <a:t>생성</a:t>
            </a:r>
            <a:r>
              <a:rPr lang="en-US" altLang="ko-KR" dirty="0"/>
              <a:t>, </a:t>
            </a:r>
            <a:r>
              <a:rPr lang="en-US" altLang="ko-KR" dirty="0" err="1" smtClean="0"/>
              <a:t>tensorflow</a:t>
            </a:r>
            <a:r>
              <a:rPr lang="ko-KR" altLang="en-US" dirty="0" smtClean="0"/>
              <a:t>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2"/>
            <a:r>
              <a:rPr lang="ko-KR" altLang="en-US" dirty="0"/>
              <a:t> </a:t>
            </a:r>
            <a:r>
              <a:rPr lang="en-US" altLang="ko-KR" dirty="0" err="1"/>
              <a:t>conda</a:t>
            </a:r>
            <a:r>
              <a:rPr lang="en-US" altLang="ko-KR" dirty="0"/>
              <a:t> create –n </a:t>
            </a:r>
            <a:r>
              <a:rPr lang="en-US" altLang="ko-KR" dirty="0" err="1" smtClean="0"/>
              <a:t>vmat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matplotlib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63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가상환경의</a:t>
            </a:r>
            <a:r>
              <a:rPr lang="ko-KR" altLang="en-US" dirty="0"/>
              <a:t> </a:t>
            </a:r>
            <a:r>
              <a:rPr lang="ko-KR" altLang="en-US" dirty="0" smtClean="0"/>
              <a:t>개념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다른 패키지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동일 패키지의 다른 버전 등 설치</a:t>
            </a:r>
            <a:endParaRPr lang="ko-KR" altLang="en-US" dirty="0"/>
          </a:p>
        </p:txBody>
      </p:sp>
      <p:pic>
        <p:nvPicPr>
          <p:cNvPr id="5" name="Picture 2" descr="관련 이미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573" y="1877046"/>
            <a:ext cx="6718447" cy="379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95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837819" y="2318830"/>
            <a:ext cx="542808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8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Conda</a:t>
            </a:r>
            <a:r>
              <a:rPr lang="en-US" altLang="ko-KR" sz="48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cheat sheet</a:t>
            </a:r>
            <a:endParaRPr lang="en-US" altLang="ko-KR" sz="4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767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98" y="1351687"/>
            <a:ext cx="7919027" cy="483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418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964" y="1193960"/>
            <a:ext cx="6918520" cy="506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459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76" y="1476385"/>
            <a:ext cx="8690407" cy="381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506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53" y="1193960"/>
            <a:ext cx="7936897" cy="487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804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72" y="1697865"/>
            <a:ext cx="8656060" cy="316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623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72155" y="2318830"/>
            <a:ext cx="924804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8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pip </a:t>
            </a:r>
            <a:r>
              <a:rPr lang="ko-KR" altLang="en-US" sz="48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사용</a:t>
            </a:r>
            <a:endParaRPr lang="en-US" altLang="ko-KR" sz="48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48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가상환경 </a:t>
            </a:r>
            <a:r>
              <a:rPr lang="ko-KR" altLang="en-US" sz="48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설치모듈과</a:t>
            </a:r>
            <a:r>
              <a:rPr lang="ko-KR" altLang="en-US" sz="48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버전 복사</a:t>
            </a:r>
            <a:endParaRPr lang="en-US" altLang="ko-KR" sz="4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7249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pip</a:t>
            </a:r>
            <a:r>
              <a:rPr lang="ko-KR" altLang="en-US" dirty="0"/>
              <a:t>로 패키지 목록 관리하기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pip</a:t>
            </a:r>
            <a:r>
              <a:rPr lang="ko-KR" altLang="en-US" dirty="0"/>
              <a:t>는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</a:t>
            </a:r>
            <a:r>
              <a:rPr lang="ko-KR" altLang="en-US" dirty="0"/>
              <a:t>환경의 모든 라이브러리를 </a:t>
            </a:r>
            <a:r>
              <a:rPr lang="ko-KR" altLang="en-US" dirty="0" smtClean="0"/>
              <a:t>조회하여 출력 기능을 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파일 “</a:t>
            </a:r>
            <a:r>
              <a:rPr lang="en-US" altLang="ko-KR" dirty="0"/>
              <a:t>requirement” </a:t>
            </a:r>
            <a:r>
              <a:rPr lang="ko-KR" altLang="en-US" dirty="0"/>
              <a:t>파일을 읽어서 기술된 모든 패키지를 설치하는 기능도 </a:t>
            </a:r>
            <a:r>
              <a:rPr lang="ko-KR" altLang="en-US" dirty="0" smtClean="0"/>
              <a:t>제공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530" y="1932124"/>
            <a:ext cx="5315695" cy="441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4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절차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가상환경 </a:t>
            </a:r>
            <a:r>
              <a:rPr lang="en-US" altLang="ko-KR" dirty="0" smtClean="0"/>
              <a:t>A</a:t>
            </a:r>
            <a:r>
              <a:rPr lang="ko-KR" altLang="en-US" dirty="0" smtClean="0"/>
              <a:t>를 가상환경 </a:t>
            </a:r>
            <a:r>
              <a:rPr lang="en-US" altLang="ko-KR" dirty="0" smtClean="0"/>
              <a:t>B</a:t>
            </a:r>
            <a:r>
              <a:rPr lang="ko-KR" altLang="en-US" dirty="0" smtClean="0"/>
              <a:t>와 같이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가상환경 </a:t>
            </a:r>
            <a:r>
              <a:rPr lang="en-US" altLang="ko-KR" dirty="0" smtClean="0"/>
              <a:t>B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req.txt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pip freeze &gt; req.txt</a:t>
            </a:r>
          </a:p>
          <a:p>
            <a:pPr lvl="1"/>
            <a:r>
              <a:rPr lang="ko-KR" altLang="en-US" dirty="0" smtClean="0"/>
              <a:t>가상환경 </a:t>
            </a:r>
            <a:r>
              <a:rPr lang="en-US" altLang="ko-KR" dirty="0" smtClean="0"/>
              <a:t>A</a:t>
            </a:r>
            <a:r>
              <a:rPr lang="ko-KR" altLang="en-US" dirty="0" smtClean="0"/>
              <a:t>를 만들어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req.txt</a:t>
            </a:r>
            <a:r>
              <a:rPr lang="ko-KR" altLang="en-US" dirty="0" smtClean="0"/>
              <a:t>를 반영하여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pip</a:t>
            </a:r>
            <a:r>
              <a:rPr lang="ko-KR" altLang="en-US" dirty="0" smtClean="0"/>
              <a:t> </a:t>
            </a:r>
            <a:r>
              <a:rPr lang="en-US" altLang="ko-KR" dirty="0" smtClean="0"/>
              <a:t>install –r req.txt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646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909900" y="1905361"/>
            <a:ext cx="5325497" cy="30469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8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명령 프롬프트에서</a:t>
            </a:r>
            <a:endParaRPr lang="en-US" altLang="ko-KR" sz="48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ko-KR" sz="48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path </a:t>
            </a:r>
            <a:r>
              <a:rPr lang="ko-KR" altLang="en-US" sz="48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점검과</a:t>
            </a:r>
            <a:endParaRPr lang="en-US" altLang="ko-KR" sz="48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48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파이참</a:t>
            </a:r>
            <a:r>
              <a:rPr lang="ko-KR" altLang="en-US" sz="48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가상환경</a:t>
            </a:r>
            <a:endParaRPr lang="en-US" altLang="ko-KR" sz="48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48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생성 도구 점검 </a:t>
            </a:r>
            <a:endParaRPr lang="en-US" altLang="ko-KR" sz="48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2582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명령 프롬프트 </a:t>
            </a:r>
            <a:r>
              <a:rPr lang="en-US" altLang="ko-KR" dirty="0" smtClean="0"/>
              <a:t>path </a:t>
            </a:r>
            <a:r>
              <a:rPr lang="ko-KR" altLang="en-US" dirty="0" smtClean="0"/>
              <a:t>점검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명령어 </a:t>
            </a:r>
            <a:r>
              <a:rPr lang="en-US" altLang="ko-KR" dirty="0" smtClean="0"/>
              <a:t>pip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 </a:t>
            </a:r>
            <a:r>
              <a:rPr lang="ko-KR" altLang="en-US" dirty="0" smtClean="0"/>
              <a:t>위치 확인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처음 나오는 </a:t>
            </a:r>
            <a:r>
              <a:rPr lang="en-US" altLang="ko-KR" dirty="0" smtClean="0"/>
              <a:t>pip </a:t>
            </a:r>
            <a:r>
              <a:rPr lang="ko-KR" altLang="en-US" dirty="0" smtClean="0"/>
              <a:t>명령어가 실행됨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여러 개가 있더라도 맨 위에 있는 것이 실행됨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r>
              <a:rPr lang="ko-KR" altLang="en-US" dirty="0" smtClean="0"/>
              <a:t>항상 </a:t>
            </a:r>
            <a:r>
              <a:rPr lang="en-US" altLang="ko-KR" dirty="0" smtClean="0"/>
              <a:t>pip</a:t>
            </a:r>
            <a:r>
              <a:rPr lang="ko-KR" altLang="en-US" dirty="0" smtClean="0"/>
              <a:t>를 사용하는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어느 </a:t>
            </a:r>
            <a:r>
              <a:rPr lang="ko-KR" altLang="en-US" dirty="0" err="1" smtClean="0"/>
              <a:t>개발환경의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pip</a:t>
            </a:r>
            <a:r>
              <a:rPr lang="ko-KR" altLang="en-US" dirty="0" smtClean="0"/>
              <a:t>가 실행되는지 확인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해당되는 가상 개발환경에 </a:t>
            </a:r>
            <a:r>
              <a:rPr lang="en-US" altLang="ko-KR" dirty="0" smtClean="0"/>
              <a:t>pip</a:t>
            </a:r>
            <a:r>
              <a:rPr lang="ko-KR" altLang="en-US" dirty="0" smtClean="0"/>
              <a:t>의 패키지가 설치되는 것임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401" y="2271369"/>
            <a:ext cx="6682119" cy="223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01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pip </a:t>
            </a:r>
            <a:r>
              <a:rPr lang="ko-KR" altLang="en-US" dirty="0" smtClean="0"/>
              <a:t>명령어 검사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Pip</a:t>
            </a:r>
            <a:r>
              <a:rPr lang="ko-KR" altLang="en-US" dirty="0" smtClean="0"/>
              <a:t> 명령어가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있는 폴더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표준 </a:t>
            </a:r>
            <a:r>
              <a:rPr lang="ko-KR" altLang="en-US" dirty="0" err="1" smtClean="0"/>
              <a:t>파이썬인</a:t>
            </a:r>
            <a:r>
              <a:rPr lang="ko-KR" altLang="en-US" dirty="0" smtClean="0"/>
              <a:t> 경우</a:t>
            </a:r>
            <a:endParaRPr lang="en-US" altLang="ko-KR" dirty="0" smtClean="0"/>
          </a:p>
          <a:p>
            <a:pPr lvl="2"/>
            <a:r>
              <a:rPr lang="en-US" altLang="ko-KR" dirty="0"/>
              <a:t>D:\</a:t>
            </a:r>
            <a:r>
              <a:rPr lang="en-US" altLang="ko-KR" dirty="0" smtClean="0"/>
              <a:t>Python\Python38-32\Scripts\pip.exe</a:t>
            </a:r>
          </a:p>
          <a:p>
            <a:pPr lvl="1"/>
            <a:r>
              <a:rPr lang="ko-KR" altLang="en-US" dirty="0" smtClean="0"/>
              <a:t>아나콘다인</a:t>
            </a:r>
            <a:r>
              <a:rPr lang="en-US" altLang="ko-KR" dirty="0" smtClean="0"/>
              <a:t>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lvl="2"/>
            <a:r>
              <a:rPr lang="en-US" altLang="ko-KR" dirty="0"/>
              <a:t>D:\</a:t>
            </a:r>
            <a:r>
              <a:rPr lang="en-US" altLang="ko-KR" dirty="0" smtClean="0"/>
              <a:t>Python\anaconda3\Scripts\pip.exe</a:t>
            </a:r>
          </a:p>
          <a:p>
            <a:r>
              <a:rPr lang="ko-KR" altLang="en-US" dirty="0" smtClean="0"/>
              <a:t>표준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파이썬의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pip</a:t>
            </a:r>
            <a:r>
              <a:rPr lang="ko-KR" altLang="en-US" dirty="0" smtClean="0"/>
              <a:t>를 사용하려면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Where pip </a:t>
            </a:r>
            <a:r>
              <a:rPr lang="ko-KR" altLang="en-US" dirty="0" smtClean="0"/>
              <a:t>명령어의 결과에서 다음이 먼저 나오도록 조정</a:t>
            </a:r>
            <a:endParaRPr lang="en-US" altLang="ko-KR" dirty="0" smtClean="0"/>
          </a:p>
          <a:p>
            <a:pPr lvl="2"/>
            <a:r>
              <a:rPr lang="en-US" altLang="ko-KR" dirty="0"/>
              <a:t>D:\</a:t>
            </a:r>
            <a:r>
              <a:rPr lang="en-US" altLang="ko-KR" dirty="0" smtClean="0"/>
              <a:t>Python\Python38-32\Scripts\pip.exe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r>
              <a:rPr lang="en-US" altLang="ko-KR" dirty="0" smtClean="0"/>
              <a:t>[</a:t>
            </a:r>
            <a:r>
              <a:rPr lang="ko-KR" altLang="en-US" dirty="0" smtClean="0"/>
              <a:t>다음은 가능한가 다시 점검 필요</a:t>
            </a:r>
            <a:r>
              <a:rPr lang="en-US" altLang="ko-KR" dirty="0" smtClean="0"/>
              <a:t>]</a:t>
            </a:r>
          </a:p>
          <a:p>
            <a:r>
              <a:rPr lang="ko-KR" altLang="en-US" dirty="0" smtClean="0"/>
              <a:t>먼저 </a:t>
            </a:r>
            <a:r>
              <a:rPr lang="ko-KR" altLang="en-US" dirty="0"/>
              <a:t>표준 </a:t>
            </a:r>
            <a:r>
              <a:rPr lang="ko-KR" altLang="en-US" dirty="0" err="1"/>
              <a:t>파이썬의</a:t>
            </a:r>
            <a:r>
              <a:rPr lang="ko-KR" altLang="en-US" dirty="0"/>
              <a:t> </a:t>
            </a:r>
            <a:r>
              <a:rPr lang="en-US" altLang="ko-KR" dirty="0"/>
              <a:t>pip</a:t>
            </a:r>
            <a:r>
              <a:rPr lang="ko-KR" altLang="en-US" dirty="0"/>
              <a:t>를 사용해 가상환경 생성</a:t>
            </a:r>
            <a:endParaRPr lang="en-US" altLang="ko-KR" dirty="0"/>
          </a:p>
          <a:p>
            <a:pPr lvl="1"/>
            <a:r>
              <a:rPr lang="ko-KR" altLang="en-US" dirty="0"/>
              <a:t>표준 </a:t>
            </a:r>
            <a:r>
              <a:rPr lang="ko-KR" altLang="en-US" dirty="0" err="1"/>
              <a:t>파이썬이</a:t>
            </a:r>
            <a:r>
              <a:rPr lang="ko-KR" altLang="en-US" dirty="0"/>
              <a:t> </a:t>
            </a:r>
            <a:r>
              <a:rPr lang="en-US" altLang="ko-KR" dirty="0"/>
              <a:t>path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먼저 설정되도록</a:t>
            </a:r>
            <a:endParaRPr lang="en-US" altLang="ko-KR" dirty="0"/>
          </a:p>
          <a:p>
            <a:pPr lvl="1"/>
            <a:r>
              <a:rPr lang="ko-KR" altLang="en-US" dirty="0"/>
              <a:t>필요 시 </a:t>
            </a:r>
            <a:r>
              <a:rPr lang="en-US" altLang="ko-KR" dirty="0"/>
              <a:t>path </a:t>
            </a:r>
            <a:r>
              <a:rPr lang="ko-KR" altLang="en-US" dirty="0"/>
              <a:t>직접 수정하는 방법</a:t>
            </a:r>
          </a:p>
          <a:p>
            <a:pPr lvl="2"/>
            <a:r>
              <a:rPr lang="en-US" altLang="ko-KR" dirty="0"/>
              <a:t>set path=</a:t>
            </a:r>
            <a:r>
              <a:rPr lang="en-US" altLang="ko-KR" dirty="0">
                <a:solidFill>
                  <a:srgbClr val="FF0000"/>
                </a:solidFill>
              </a:rPr>
              <a:t>D:\Python38-32\Scripts\;D:\Python38-32\;</a:t>
            </a:r>
            <a:r>
              <a:rPr lang="en-US" altLang="ko-KR" dirty="0"/>
              <a:t>%path% 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다만 이 방법은 현재의 명령 프롬프트창에서만 </a:t>
            </a:r>
            <a:r>
              <a:rPr lang="en-US" altLang="ko-KR" dirty="0" smtClean="0"/>
              <a:t>path</a:t>
            </a:r>
            <a:r>
              <a:rPr lang="ko-KR" altLang="en-US" dirty="0" smtClean="0"/>
              <a:t>가 변경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550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필요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 </a:t>
            </a:r>
            <a:r>
              <a:rPr lang="en-US" altLang="ko-KR" dirty="0" smtClean="0"/>
              <a:t>path </a:t>
            </a:r>
            <a:r>
              <a:rPr lang="ko-KR" altLang="en-US" dirty="0" smtClean="0"/>
              <a:t>변경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8603852" cy="2519299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검색창에서</a:t>
            </a:r>
            <a:r>
              <a:rPr lang="ko-KR" altLang="en-US" dirty="0" smtClean="0"/>
              <a:t> 검색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‘</a:t>
            </a:r>
            <a:r>
              <a:rPr lang="ko-KR" altLang="en-US" dirty="0" smtClean="0"/>
              <a:t>고급 시스템 설정 보기</a:t>
            </a:r>
            <a:r>
              <a:rPr lang="en-US" altLang="ko-KR" dirty="0" smtClean="0"/>
              <a:t>’</a:t>
            </a:r>
          </a:p>
          <a:p>
            <a:pPr lvl="1"/>
            <a:r>
              <a:rPr lang="en-US" altLang="ko-KR" dirty="0" smtClean="0"/>
              <a:t>Path </a:t>
            </a:r>
            <a:r>
              <a:rPr lang="ko-KR" altLang="en-US" dirty="0"/>
              <a:t>경로 등록 순서의 중요성</a:t>
            </a:r>
          </a:p>
          <a:p>
            <a:pPr lvl="2"/>
            <a:r>
              <a:rPr lang="ko-KR" altLang="en-US" dirty="0" smtClean="0"/>
              <a:t>만약 </a:t>
            </a:r>
            <a:r>
              <a:rPr lang="ko-KR" altLang="en-US" dirty="0"/>
              <a:t>동일한 이름의 파일이 각기 다른 폴더에 존재하고 또 해당 폴더들이 모두 </a:t>
            </a:r>
            <a:r>
              <a:rPr lang="en-US" altLang="ko-KR" dirty="0"/>
              <a:t>Path</a:t>
            </a:r>
            <a:r>
              <a:rPr lang="ko-KR" altLang="en-US" dirty="0"/>
              <a:t>에 등록되어 있는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먼저 </a:t>
            </a:r>
            <a:r>
              <a:rPr lang="ko-KR" altLang="en-US" dirty="0"/>
              <a:t>등록된 폴더 안의 파일이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2"/>
            <a:r>
              <a:rPr lang="ko-KR" altLang="en-US" dirty="0"/>
              <a:t>명령어 </a:t>
            </a:r>
            <a:r>
              <a:rPr lang="en-US" altLang="ko-KR" dirty="0"/>
              <a:t>pip </a:t>
            </a:r>
            <a:r>
              <a:rPr lang="ko-KR" altLang="en-US" dirty="0"/>
              <a:t>사용</a:t>
            </a:r>
            <a:r>
              <a:rPr lang="en-US" altLang="ko-KR" dirty="0"/>
              <a:t> </a:t>
            </a:r>
            <a:r>
              <a:rPr lang="ko-KR" altLang="en-US" dirty="0"/>
              <a:t>위치 </a:t>
            </a:r>
            <a:r>
              <a:rPr lang="ko-KR" altLang="en-US" dirty="0" smtClean="0"/>
              <a:t>확인 필요한 이유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552" y="3372158"/>
            <a:ext cx="2525978" cy="28107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191" y="3554458"/>
            <a:ext cx="2584132" cy="244614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907859" y="6435777"/>
            <a:ext cx="3594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4"/>
              </a:rPr>
              <a:t>https://wnw1005.tistory.com/263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846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19207</TotalTime>
  <Words>1997</Words>
  <Application>Microsoft Office PowerPoint</Application>
  <PresentationFormat>화면 슬라이드 쇼(4:3)</PresentationFormat>
  <Paragraphs>567</Paragraphs>
  <Slides>58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58</vt:i4>
      </vt:variant>
    </vt:vector>
  </HeadingPairs>
  <TitlesOfParts>
    <vt:vector size="66" baseType="lpstr">
      <vt:lpstr>D2Coding</vt:lpstr>
      <vt:lpstr>나눔고딕</vt:lpstr>
      <vt:lpstr>맑은 고딕</vt:lpstr>
      <vt:lpstr>Arial</vt:lpstr>
      <vt:lpstr>Consolas</vt:lpstr>
      <vt:lpstr>Tahoma</vt:lpstr>
      <vt:lpstr>Office 테마</vt:lpstr>
      <vt:lpstr>디자인 사용자 지정</vt:lpstr>
      <vt:lpstr>PowerPoint 프레젠테이션</vt:lpstr>
      <vt:lpstr>가상환경?</vt:lpstr>
      <vt:lpstr>가상환경의 이해</vt:lpstr>
      <vt:lpstr>가상환경 생성 방법</vt:lpstr>
      <vt:lpstr>가상환경의 개념</vt:lpstr>
      <vt:lpstr>PowerPoint 프레젠테이션</vt:lpstr>
      <vt:lpstr>명령 프롬프트 path 점검</vt:lpstr>
      <vt:lpstr>pip 명령어 검사</vt:lpstr>
      <vt:lpstr>필요 시 path 변경</vt:lpstr>
      <vt:lpstr>Path 확인: 사용자 변수</vt:lpstr>
      <vt:lpstr>Path 확인: 시스템 변수</vt:lpstr>
      <vt:lpstr>파이참 가상환경 생성 도구 점검</vt:lpstr>
      <vt:lpstr>PowerPoint 프레젠테이션</vt:lpstr>
      <vt:lpstr>현재의 시스템</vt:lpstr>
      <vt:lpstr>모듈 설치 명령 pip</vt:lpstr>
      <vt:lpstr>가상환경 생성 준비 단계</vt:lpstr>
      <vt:lpstr>가상환경 생성 4단계 절차</vt:lpstr>
      <vt:lpstr>PowerPoint 프레젠테이션</vt:lpstr>
      <vt:lpstr>하나의 폴더에서 작업 </vt:lpstr>
      <vt:lpstr>지정한 폴더에 각각의 도구로 가상환경 생성</vt:lpstr>
      <vt:lpstr>venv 사용 방법, evenv 생성 </vt:lpstr>
      <vt:lpstr>가상환경 확인 방법</vt:lpstr>
      <vt:lpstr>virtualenv 사용 방법, evtenv 생성 </vt:lpstr>
      <vt:lpstr>가상환경 확인 방법</vt:lpstr>
      <vt:lpstr>pipenv 도움말</vt:lpstr>
      <vt:lpstr>pipenv 사용 방법</vt:lpstr>
      <vt:lpstr>pipenv 모듈 설치</vt:lpstr>
      <vt:lpstr>Pipenv로 설치된 python 확인</vt:lpstr>
      <vt:lpstr>가상환경 생성 정리</vt:lpstr>
      <vt:lpstr>가상환경 생성 실습(20분)</vt:lpstr>
      <vt:lpstr>PowerPoint 프레젠테이션</vt:lpstr>
      <vt:lpstr>아나콘다 conda</vt:lpstr>
      <vt:lpstr>아나콘다의 conda 명령 기본</vt:lpstr>
      <vt:lpstr>아나콘다의 conda 명령어</vt:lpstr>
      <vt:lpstr>장고 설치 및 삭제</vt:lpstr>
      <vt:lpstr>가상환경 생성 및 필요 모듈 설치</vt:lpstr>
      <vt:lpstr>모듈과 가상환경 삭제</vt:lpstr>
      <vt:lpstr>가상환경 test로 연습</vt:lpstr>
      <vt:lpstr>PowerPoint 프레젠테이션</vt:lpstr>
      <vt:lpstr>Conda로 가상환경 만들기</vt:lpstr>
      <vt:lpstr>수업에서의 가상환경 3개</vt:lpstr>
      <vt:lpstr>아나콘다 프롬프트에서 가상환경 생성 </vt:lpstr>
      <vt:lpstr>가상환경 num</vt:lpstr>
      <vt:lpstr>가상환경 data</vt:lpstr>
      <vt:lpstr>가상환경 vis</vt:lpstr>
      <vt:lpstr>Conda로 만든 빈 가상환경 </vt:lpstr>
      <vt:lpstr>설치 모듈 전체 확인</vt:lpstr>
      <vt:lpstr>가상환경 확인</vt:lpstr>
      <vt:lpstr>가상환경 생성 실습(20분)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pip로 패키지 목록 관리하기</vt:lpstr>
      <vt:lpstr>절차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강환수</cp:lastModifiedBy>
  <cp:revision>699</cp:revision>
  <dcterms:created xsi:type="dcterms:W3CDTF">2013-05-23T04:26:30Z</dcterms:created>
  <dcterms:modified xsi:type="dcterms:W3CDTF">2021-06-11T00:23:20Z</dcterms:modified>
</cp:coreProperties>
</file>